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108" r:id="rId5"/>
    <p:sldId id="4183" r:id="rId6"/>
    <p:sldId id="4188" r:id="rId7"/>
    <p:sldId id="4190" r:id="rId8"/>
    <p:sldId id="4189" r:id="rId9"/>
    <p:sldId id="4184" r:id="rId10"/>
    <p:sldId id="4169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F5468-E0AE-8A6E-6611-E8950AF1C4CD}" name="Marczewska, Natalia" initials="MN" userId="S::natalia.marczewska@fticonsulting.com::8c89efd5-a518-406c-95f5-9a631c4b3ad5" providerId="AD"/>
  <p188:author id="{801B0A8A-105C-8847-0F46-94CE0DB2F4DD}" name="Banhidi, Laura" initials="LB" userId="S::laura.banhidi@fticonsulting.com::57df263c-f50f-4979-aafb-79acbda4de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4FF"/>
    <a:srgbClr val="003869"/>
    <a:srgbClr val="0D2A4A"/>
    <a:srgbClr val="0B8DC4"/>
    <a:srgbClr val="053772"/>
    <a:srgbClr val="666666"/>
    <a:srgbClr val="979797"/>
    <a:srgbClr val="C0C0C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5E024-610E-4E9C-A189-B71DB84C7476}" v="41" dt="2026-05-01T16:06:42.97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3" autoAdjust="0"/>
    <p:restoredTop sz="91747" autoAdjust="0"/>
  </p:normalViewPr>
  <p:slideViewPr>
    <p:cSldViewPr snapToGrid="0" showGuides="1">
      <p:cViewPr varScale="1">
        <p:scale>
          <a:sx n="92" d="100"/>
          <a:sy n="92" d="100"/>
        </p:scale>
        <p:origin x="10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35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zewska, Natalia" userId="8c89efd5-a518-406c-95f5-9a631c4b3ad5" providerId="ADAL" clId="{2AD983B4-29AD-460D-AE9D-3E4C0F05E9F4}"/>
    <pc:docChg chg="modSld">
      <pc:chgData name="Marczewska, Natalia" userId="8c89efd5-a518-406c-95f5-9a631c4b3ad5" providerId="ADAL" clId="{2AD983B4-29AD-460D-AE9D-3E4C0F05E9F4}" dt="2026-05-01T17:24:15.776" v="17" actId="20577"/>
      <pc:docMkLst>
        <pc:docMk/>
      </pc:docMkLst>
      <pc:sldChg chg="modSp mod">
        <pc:chgData name="Marczewska, Natalia" userId="8c89efd5-a518-406c-95f5-9a631c4b3ad5" providerId="ADAL" clId="{2AD983B4-29AD-460D-AE9D-3E4C0F05E9F4}" dt="2026-05-01T17:24:15.776" v="17" actId="20577"/>
        <pc:sldMkLst>
          <pc:docMk/>
          <pc:sldMk cId="2636533497" sldId="4189"/>
        </pc:sldMkLst>
        <pc:spChg chg="mod">
          <ac:chgData name="Marczewska, Natalia" userId="8c89efd5-a518-406c-95f5-9a631c4b3ad5" providerId="ADAL" clId="{2AD983B4-29AD-460D-AE9D-3E4C0F05E9F4}" dt="2026-05-01T17:24:15.776" v="17" actId="20577"/>
          <ac:spMkLst>
            <pc:docMk/>
            <pc:sldMk cId="2636533497" sldId="4189"/>
            <ac:spMk id="2" creationId="{6B7874A2-5F9D-6A84-5E2B-8E4FF8B02B5B}"/>
          </ac:spMkLst>
        </pc:spChg>
      </pc:sldChg>
    </pc:docChg>
  </pc:docChgLst>
  <pc:docChgLst>
    <pc:chgData name="Banhidi, Laura" userId="57df263c-f50f-4979-aafb-79acbda4de09" providerId="ADAL" clId="{DC71F099-F2AC-4FF8-8EBC-F8BC77354998}"/>
    <pc:docChg chg="undo custSel addSld delSld modSld sldOrd">
      <pc:chgData name="Banhidi, Laura" userId="57df263c-f50f-4979-aafb-79acbda4de09" providerId="ADAL" clId="{DC71F099-F2AC-4FF8-8EBC-F8BC77354998}" dt="2026-05-01T16:07:35.864" v="1221" actId="20577"/>
      <pc:docMkLst>
        <pc:docMk/>
      </pc:docMkLst>
      <pc:sldChg chg="modSp mod">
        <pc:chgData name="Banhidi, Laura" userId="57df263c-f50f-4979-aafb-79acbda4de09" providerId="ADAL" clId="{DC71F099-F2AC-4FF8-8EBC-F8BC77354998}" dt="2026-05-01T15:55:54.414" v="806" actId="20577"/>
        <pc:sldMkLst>
          <pc:docMk/>
          <pc:sldMk cId="1666123327" sldId="4183"/>
        </pc:sldMkLst>
        <pc:spChg chg="mod">
          <ac:chgData name="Banhidi, Laura" userId="57df263c-f50f-4979-aafb-79acbda4de09" providerId="ADAL" clId="{DC71F099-F2AC-4FF8-8EBC-F8BC77354998}" dt="2026-05-01T15:55:34.447" v="802" actId="404"/>
          <ac:spMkLst>
            <pc:docMk/>
            <pc:sldMk cId="1666123327" sldId="4183"/>
            <ac:spMk id="7" creationId="{07B027E1-5E61-14E4-EBE8-4EBC8A9627F1}"/>
          </ac:spMkLst>
        </pc:spChg>
        <pc:spChg chg="mod">
          <ac:chgData name="Banhidi, Laura" userId="57df263c-f50f-4979-aafb-79acbda4de09" providerId="ADAL" clId="{DC71F099-F2AC-4FF8-8EBC-F8BC77354998}" dt="2026-05-01T15:55:54.414" v="806" actId="20577"/>
          <ac:spMkLst>
            <pc:docMk/>
            <pc:sldMk cId="1666123327" sldId="4183"/>
            <ac:spMk id="9" creationId="{691D37FB-8179-9101-6C47-921055DCC50C}"/>
          </ac:spMkLst>
        </pc:spChg>
      </pc:sldChg>
      <pc:sldChg chg="modSp mod">
        <pc:chgData name="Banhidi, Laura" userId="57df263c-f50f-4979-aafb-79acbda4de09" providerId="ADAL" clId="{DC71F099-F2AC-4FF8-8EBC-F8BC77354998}" dt="2026-05-01T15:40:21.484" v="625" actId="20577"/>
        <pc:sldMkLst>
          <pc:docMk/>
          <pc:sldMk cId="3970349248" sldId="4184"/>
        </pc:sldMkLst>
        <pc:spChg chg="mod">
          <ac:chgData name="Banhidi, Laura" userId="57df263c-f50f-4979-aafb-79acbda4de09" providerId="ADAL" clId="{DC71F099-F2AC-4FF8-8EBC-F8BC77354998}" dt="2026-05-01T15:40:21.484" v="625" actId="20577"/>
          <ac:spMkLst>
            <pc:docMk/>
            <pc:sldMk cId="3970349248" sldId="4184"/>
            <ac:spMk id="2" creationId="{BE221192-2FFD-7C02-5FB5-E65EAE9955BF}"/>
          </ac:spMkLst>
        </pc:spChg>
      </pc:sldChg>
      <pc:sldChg chg="modSp del mod">
        <pc:chgData name="Banhidi, Laura" userId="57df263c-f50f-4979-aafb-79acbda4de09" providerId="ADAL" clId="{DC71F099-F2AC-4FF8-8EBC-F8BC77354998}" dt="2026-05-01T15:29:22.531" v="221" actId="47"/>
        <pc:sldMkLst>
          <pc:docMk/>
          <pc:sldMk cId="2966294972" sldId="4187"/>
        </pc:sldMkLst>
        <pc:spChg chg="mod">
          <ac:chgData name="Banhidi, Laura" userId="57df263c-f50f-4979-aafb-79acbda4de09" providerId="ADAL" clId="{DC71F099-F2AC-4FF8-8EBC-F8BC77354998}" dt="2026-05-01T15:23:32.577" v="51" actId="20577"/>
          <ac:spMkLst>
            <pc:docMk/>
            <pc:sldMk cId="2966294972" sldId="4187"/>
            <ac:spMk id="2" creationId="{453E72FB-8263-F82D-80C9-A4A76F1898B2}"/>
          </ac:spMkLst>
        </pc:spChg>
      </pc:sldChg>
      <pc:sldChg chg="addSp delSp modSp add mod ord">
        <pc:chgData name="Banhidi, Laura" userId="57df263c-f50f-4979-aafb-79acbda4de09" providerId="ADAL" clId="{DC71F099-F2AC-4FF8-8EBC-F8BC77354998}" dt="2026-05-01T15:56:39.524" v="808" actId="404"/>
        <pc:sldMkLst>
          <pc:docMk/>
          <pc:sldMk cId="2636533497" sldId="4189"/>
        </pc:sldMkLst>
        <pc:spChg chg="mod">
          <ac:chgData name="Banhidi, Laura" userId="57df263c-f50f-4979-aafb-79acbda4de09" providerId="ADAL" clId="{DC71F099-F2AC-4FF8-8EBC-F8BC77354998}" dt="2026-05-01T15:37:01.047" v="557" actId="20577"/>
          <ac:spMkLst>
            <pc:docMk/>
            <pc:sldMk cId="2636533497" sldId="4189"/>
            <ac:spMk id="2" creationId="{6B7874A2-5F9D-6A84-5E2B-8E4FF8B02B5B}"/>
          </ac:spMkLst>
        </pc:spChg>
        <pc:spChg chg="add del mod">
          <ac:chgData name="Banhidi, Laura" userId="57df263c-f50f-4979-aafb-79acbda4de09" providerId="ADAL" clId="{DC71F099-F2AC-4FF8-8EBC-F8BC77354998}" dt="2026-05-01T15:27:03.698" v="162"/>
          <ac:spMkLst>
            <pc:docMk/>
            <pc:sldMk cId="2636533497" sldId="4189"/>
            <ac:spMk id="6" creationId="{272E8217-31D8-E345-0BCC-D88235B79781}"/>
          </ac:spMkLst>
        </pc:spChg>
        <pc:spChg chg="ord">
          <ac:chgData name="Banhidi, Laura" userId="57df263c-f50f-4979-aafb-79acbda4de09" providerId="ADAL" clId="{DC71F099-F2AC-4FF8-8EBC-F8BC77354998}" dt="2026-05-01T15:24:11.321" v="59" actId="167"/>
          <ac:spMkLst>
            <pc:docMk/>
            <pc:sldMk cId="2636533497" sldId="4189"/>
            <ac:spMk id="7" creationId="{1D37FC64-8F15-2BA6-C353-33CD74386D4B}"/>
          </ac:spMkLst>
        </pc:spChg>
        <pc:spChg chg="mod">
          <ac:chgData name="Banhidi, Laura" userId="57df263c-f50f-4979-aafb-79acbda4de09" providerId="ADAL" clId="{DC71F099-F2AC-4FF8-8EBC-F8BC77354998}" dt="2026-05-01T15:56:39.524" v="808" actId="404"/>
          <ac:spMkLst>
            <pc:docMk/>
            <pc:sldMk cId="2636533497" sldId="4189"/>
            <ac:spMk id="8" creationId="{AE918F95-7965-56C0-7DAE-79CB65539DEA}"/>
          </ac:spMkLst>
        </pc:spChg>
        <pc:spChg chg="mod">
          <ac:chgData name="Banhidi, Laura" userId="57df263c-f50f-4979-aafb-79acbda4de09" providerId="ADAL" clId="{DC71F099-F2AC-4FF8-8EBC-F8BC77354998}" dt="2026-05-01T15:28:22.990" v="185" actId="14100"/>
          <ac:spMkLst>
            <pc:docMk/>
            <pc:sldMk cId="2636533497" sldId="4189"/>
            <ac:spMk id="9" creationId="{D4BBE40C-1BB5-DA45-4BF6-CEC61FE3A960}"/>
          </ac:spMkLst>
        </pc:spChg>
        <pc:spChg chg="add mod">
          <ac:chgData name="Banhidi, Laura" userId="57df263c-f50f-4979-aafb-79acbda4de09" providerId="ADAL" clId="{DC71F099-F2AC-4FF8-8EBC-F8BC77354998}" dt="2026-05-01T15:44:01.382" v="658" actId="948"/>
          <ac:spMkLst>
            <pc:docMk/>
            <pc:sldMk cId="2636533497" sldId="4189"/>
            <ac:spMk id="11" creationId="{826D0C81-5992-42AD-58D1-7538C8696C18}"/>
          </ac:spMkLst>
        </pc:spChg>
        <pc:spChg chg="add mod">
          <ac:chgData name="Banhidi, Laura" userId="57df263c-f50f-4979-aafb-79acbda4de09" providerId="ADAL" clId="{DC71F099-F2AC-4FF8-8EBC-F8BC77354998}" dt="2026-05-01T15:44:07.920" v="659" actId="948"/>
          <ac:spMkLst>
            <pc:docMk/>
            <pc:sldMk cId="2636533497" sldId="4189"/>
            <ac:spMk id="12" creationId="{55787CEB-78DB-78CE-0E4D-B64E8A566D46}"/>
          </ac:spMkLst>
        </pc:spChg>
        <pc:spChg chg="add mod">
          <ac:chgData name="Banhidi, Laura" userId="57df263c-f50f-4979-aafb-79acbda4de09" providerId="ADAL" clId="{DC71F099-F2AC-4FF8-8EBC-F8BC77354998}" dt="2026-05-01T15:44:15.016" v="660" actId="948"/>
          <ac:spMkLst>
            <pc:docMk/>
            <pc:sldMk cId="2636533497" sldId="4189"/>
            <ac:spMk id="13" creationId="{49E2E795-B20F-8262-DD32-9C9E3EFEC778}"/>
          </ac:spMkLst>
        </pc:spChg>
      </pc:sldChg>
      <pc:sldChg chg="addSp modSp add mod">
        <pc:chgData name="Banhidi, Laura" userId="57df263c-f50f-4979-aafb-79acbda4de09" providerId="ADAL" clId="{DC71F099-F2AC-4FF8-8EBC-F8BC77354998}" dt="2026-05-01T16:07:35.864" v="1221" actId="20577"/>
        <pc:sldMkLst>
          <pc:docMk/>
          <pc:sldMk cId="2998948943" sldId="4190"/>
        </pc:sldMkLst>
        <pc:spChg chg="mod">
          <ac:chgData name="Banhidi, Laura" userId="57df263c-f50f-4979-aafb-79acbda4de09" providerId="ADAL" clId="{DC71F099-F2AC-4FF8-8EBC-F8BC77354998}" dt="2026-05-01T16:06:14.394" v="1192" actId="20577"/>
          <ac:spMkLst>
            <pc:docMk/>
            <pc:sldMk cId="2998948943" sldId="4190"/>
            <ac:spMk id="2" creationId="{B3710685-01DB-7CB9-3E00-B5C4B7EBDEA9}"/>
          </ac:spMkLst>
        </pc:spChg>
        <pc:spChg chg="add mod">
          <ac:chgData name="Banhidi, Laura" userId="57df263c-f50f-4979-aafb-79acbda4de09" providerId="ADAL" clId="{DC71F099-F2AC-4FF8-8EBC-F8BC77354998}" dt="2026-05-01T15:54:56.597" v="799" actId="207"/>
          <ac:spMkLst>
            <pc:docMk/>
            <pc:sldMk cId="2998948943" sldId="4190"/>
            <ac:spMk id="6" creationId="{AADFC5F2-004F-F4A3-C3B4-92A8C95409DF}"/>
          </ac:spMkLst>
        </pc:spChg>
        <pc:spChg chg="mod">
          <ac:chgData name="Banhidi, Laura" userId="57df263c-f50f-4979-aafb-79acbda4de09" providerId="ADAL" clId="{DC71F099-F2AC-4FF8-8EBC-F8BC77354998}" dt="2026-05-01T15:54:50.370" v="798" actId="404"/>
          <ac:spMkLst>
            <pc:docMk/>
            <pc:sldMk cId="2998948943" sldId="4190"/>
            <ac:spMk id="8" creationId="{E0DE1429-1877-E90F-D3FC-2E094D532E9E}"/>
          </ac:spMkLst>
        </pc:spChg>
        <pc:spChg chg="mod">
          <ac:chgData name="Banhidi, Laura" userId="57df263c-f50f-4979-aafb-79acbda4de09" providerId="ADAL" clId="{DC71F099-F2AC-4FF8-8EBC-F8BC77354998}" dt="2026-05-01T15:36:33.301" v="553" actId="20577"/>
          <ac:spMkLst>
            <pc:docMk/>
            <pc:sldMk cId="2998948943" sldId="4190"/>
            <ac:spMk id="9" creationId="{2FC0AC43-F5E6-BAEA-AB1B-67CCD1B1360C}"/>
          </ac:spMkLst>
        </pc:spChg>
        <pc:spChg chg="mod">
          <ac:chgData name="Banhidi, Laura" userId="57df263c-f50f-4979-aafb-79acbda4de09" providerId="ADAL" clId="{DC71F099-F2AC-4FF8-8EBC-F8BC77354998}" dt="2026-05-01T16:07:35.864" v="1221" actId="20577"/>
          <ac:spMkLst>
            <pc:docMk/>
            <pc:sldMk cId="2998948943" sldId="4190"/>
            <ac:spMk id="11" creationId="{C3663C5E-C2F8-60AF-B5AC-273307E9DF14}"/>
          </ac:spMkLst>
        </pc:spChg>
        <pc:spChg chg="mod">
          <ac:chgData name="Banhidi, Laura" userId="57df263c-f50f-4979-aafb-79acbda4de09" providerId="ADAL" clId="{DC71F099-F2AC-4FF8-8EBC-F8BC77354998}" dt="2026-05-01T15:57:05.281" v="811"/>
          <ac:spMkLst>
            <pc:docMk/>
            <pc:sldMk cId="2998948943" sldId="4190"/>
            <ac:spMk id="12" creationId="{14FC0677-EA1D-6911-28B1-632839200B1F}"/>
          </ac:spMkLst>
        </pc:spChg>
        <pc:spChg chg="mod">
          <ac:chgData name="Banhidi, Laura" userId="57df263c-f50f-4979-aafb-79acbda4de09" providerId="ADAL" clId="{DC71F099-F2AC-4FF8-8EBC-F8BC77354998}" dt="2026-05-01T16:07:29.182" v="1219" actId="20577"/>
          <ac:spMkLst>
            <pc:docMk/>
            <pc:sldMk cId="2998948943" sldId="4190"/>
            <ac:spMk id="13" creationId="{A252431C-DEE0-46A2-BF53-6924356566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FE4607-0494-1810-867F-D121C01D0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ABA8F-D1E5-31C8-82A3-2D76ED342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35CB1-D2AE-8344-8C07-7FCFCB3713F8}" type="datetimeFigureOut">
              <a:rPr lang="en-BE" smtClean="0"/>
              <a:t>05/04/2026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6BE14-4A3C-BD95-FCB0-B5049449F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7CD3A-C4CC-7BB6-3144-B19E1CC65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E822-F3BD-2446-BA9F-88C8A926F308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860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BC37-5DEC-4885-98FF-E8C35BB9BABA}" type="datetimeFigureOut">
              <a:rPr lang="en-BE" smtClean="0"/>
              <a:t>05/04/2026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677-1FEA-464A-9B60-EFEE6254C372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111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4973B-8491-39C4-631C-0F9B1FD5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31B10-8965-7AC4-C281-C4298F054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1BE3D-8295-4BC7-5B89-D9953A2D2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C7DC-63D8-5F59-8780-E6CAA162E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791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02CC2-0932-61B4-0DE4-FB21F2F4E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8A1F84-8502-A4B5-8F93-0DE3729CB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E5BFB5-8E37-FD53-F115-7BA099F21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81D228-75CE-A730-CAE2-92F2B5D84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619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E8BB-6082-1B0C-E2B5-54656FF6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492C7C-9ED8-D5F2-0FE6-FA080E5B7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404A4D-039C-0639-EFA7-8A16652C2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D71013-D945-472A-B202-BD9FC100E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017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9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57649B-B55A-1231-78DF-D8EB21760244}"/>
              </a:ext>
            </a:extLst>
          </p:cNvPr>
          <p:cNvSpPr/>
          <p:nvPr userDrawn="1"/>
        </p:nvSpPr>
        <p:spPr>
          <a:xfrm>
            <a:off x="0" y="1680287"/>
            <a:ext cx="12191998" cy="517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9085A0C-25B0-BCB4-0068-2F9D8FDBA5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0288"/>
            <a:ext cx="12191999" cy="5177712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2823120"/>
            <a:ext cx="4966920" cy="1442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78742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570" y="4867226"/>
            <a:ext cx="496692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78F1A5-63F2-FA84-B85C-A76686D3C71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4848" y="328690"/>
            <a:ext cx="2831537" cy="127187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7A5EDC-EB29-991B-3F04-E2C69BD08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570" y="6121496"/>
            <a:ext cx="4966920" cy="1930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www.worldliquidgas.org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106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53B12F-EA9B-149C-FE6A-F9EB65F9CECF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4ED42C-CF80-B155-9179-FE037104031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161282"/>
            <a:ext cx="5348287" cy="470851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3E5E6-49AD-CCE6-5DF5-FE8914FCD115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98BF465C-0A86-B203-A940-0F6222143437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6F86F85-97E0-5F11-8F73-219A494F3979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0E25F44-3639-A59B-0FC9-767FA4109275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F6B6659-9900-2CBC-DFC9-9BFE11598F0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E5A9CD-6DD5-C562-E121-EDF36AD6319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01C5DD-6205-5DBE-5B5C-93E7E3B83B2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98EA071-DE58-E545-B91D-C78CCC14A0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0EDFD43-3325-9D74-E3FE-BCD57761691C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AB02A29-7F3A-E13C-D673-5F38F91E83C9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04A3BD0-1E81-6EC4-D17E-D9DC3135B28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59AE67C-3BE6-669F-5734-E45E164955CE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62CB29-8568-EE8A-BB35-C541252A852B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F6AEB15-70C4-9259-EB0F-C5FE9B1FC25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0EC9881-EB8D-6BCA-61A4-2062D0BCDCE9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C9819EB-71D3-6D25-A6FC-DDF8AD910F40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C3D6CB-C32E-6F1C-C2E4-0CA4E050EF2C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816554-94F1-381A-FAA0-79392FAD1F6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53C6D6C1-786D-90BB-AE5C-5CF4EC4DC2E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90BD64-D603-1F1E-569B-72C8BE105A7F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6F23B5-DDBF-193C-B43F-14A9AF6BEE7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4BF8550-4654-90E2-9FF7-65D248A495C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652FE0-795F-80CE-4C88-6107C50078D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48A47D0-69D3-0EEF-6655-E04F4C88CA19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39D9883-67F8-5DC9-034B-EDC0047BF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1319BB-D0BB-B0A9-A28A-50E518BA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901B6-37A1-38EE-2FAA-6CF313352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314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graph _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4ED42C-CF80-B155-9179-FE037104031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242836"/>
            <a:ext cx="5348287" cy="4608667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3E5E6-49AD-CCE6-5DF5-FE8914FCD115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98BF465C-0A86-B203-A940-0F6222143437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6F86F85-97E0-5F11-8F73-219A494F3979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0E25F44-3639-A59B-0FC9-767FA4109275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F6B6659-9900-2CBC-DFC9-9BFE11598F0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E5A9CD-6DD5-C562-E121-EDF36AD6319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01C5DD-6205-5DBE-5B5C-93E7E3B83B2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98EA071-DE58-E545-B91D-C78CCC14A0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0EDFD43-3325-9D74-E3FE-BCD57761691C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AB02A29-7F3A-E13C-D673-5F38F91E83C9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04A3BD0-1E81-6EC4-D17E-D9DC3135B28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59AE67C-3BE6-669F-5734-E45E164955CE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62CB29-8568-EE8A-BB35-C541252A852B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F6AEB15-70C4-9259-EB0F-C5FE9B1FC25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0EC9881-EB8D-6BCA-61A4-2062D0BCDCE9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C9819EB-71D3-6D25-A6FC-DDF8AD910F40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C3D6CB-C32E-6F1C-C2E4-0CA4E050EF2C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816554-94F1-381A-FAA0-79392FAD1F6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53C6D6C1-786D-90BB-AE5C-5CF4EC4DC2E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90BD64-D603-1F1E-569B-72C8BE105A7F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6F23B5-DDBF-193C-B43F-14A9AF6BEE7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4BF8550-4654-90E2-9FF7-65D248A495C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652FE0-795F-80CE-4C88-6107C50078D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48A47D0-69D3-0EEF-6655-E04F4C88CA19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39D9883-67F8-5DC9-034B-EDC0047BF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1319BB-D0BB-B0A9-A28A-50E518BA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635FAED-0B13-5064-4648-2DFF07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055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80EA176-32E7-17D9-BEB0-0430C3129E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79" y="2878086"/>
            <a:ext cx="4698890" cy="109512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cap="all" baseline="0">
                <a:solidFill>
                  <a:srgbClr val="63E4FF"/>
                </a:solidFill>
              </a:defRPr>
            </a:lvl1pPr>
          </a:lstStyle>
          <a:p>
            <a:r>
              <a:rPr lang="en-US" dirty="0"/>
              <a:t>Click to edit Master title style – 40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2779" y="4096883"/>
            <a:ext cx="3884821" cy="519432"/>
          </a:xfrm>
        </p:spPr>
        <p:txBody>
          <a:bodyPr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– 20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7" name="Graphic 9">
            <a:extLst>
              <a:ext uri="{FF2B5EF4-FFF2-40B4-BE49-F238E27FC236}">
                <a16:creationId xmlns:a16="http://schemas.microsoft.com/office/drawing/2014/main" id="{CD16F278-0FDC-0C9B-6553-CACF657CED37}"/>
              </a:ext>
            </a:extLst>
          </p:cNvPr>
          <p:cNvGrpSpPr/>
          <p:nvPr userDrawn="1"/>
        </p:nvGrpSpPr>
        <p:grpSpPr>
          <a:xfrm>
            <a:off x="462009" y="6166338"/>
            <a:ext cx="1513071" cy="497249"/>
            <a:chOff x="984014" y="1516755"/>
            <a:chExt cx="6372071" cy="2094089"/>
          </a:xfrm>
        </p:grpSpPr>
        <p:grpSp>
          <p:nvGrpSpPr>
            <p:cNvPr id="38" name="Graphic 9">
              <a:extLst>
                <a:ext uri="{FF2B5EF4-FFF2-40B4-BE49-F238E27FC236}">
                  <a16:creationId xmlns:a16="http://schemas.microsoft.com/office/drawing/2014/main" id="{A390F272-1537-74E8-4EEB-9EA8D2C89259}"/>
                </a:ext>
              </a:extLst>
            </p:cNvPr>
            <p:cNvGrpSpPr/>
            <p:nvPr/>
          </p:nvGrpSpPr>
          <p:grpSpPr>
            <a:xfrm>
              <a:off x="4478386" y="3292884"/>
              <a:ext cx="2877062" cy="317960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38D973-043E-E9A9-F74A-5BEE575F276A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81EADC0-F4BF-06C8-9B0F-8370A47BA670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02B965F-CBDA-9671-E577-9595D6674809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76A8E64-9DF8-EF6C-9E51-10665B68F5D6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F56C1A4-CC3D-9395-F90B-7D90BFB2A025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463BB58-4C92-5B03-2439-F4F2E8B7A020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C1465B-864F-FBF8-99D3-36B615F6B9D1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14F52A7-C5B0-0543-2F09-BDA7F264906E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ABA4C4A-7E65-6891-E819-612041E17557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C3E4D30-705B-2012-CBF2-EC67628B7E92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28A883B-F1B6-9D13-7111-B08313D18C33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76928F1-31D3-6B7E-70CF-B62805637E59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68315A2-A0FA-673F-601B-178DCA6AAEA5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283E15D-1A07-F4E5-2F7B-A4624E6A8EEB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85611F-B734-A955-DBBF-F82D5012B9C6}"/>
                </a:ext>
              </a:extLst>
            </p:cNvPr>
            <p:cNvSpPr/>
            <p:nvPr/>
          </p:nvSpPr>
          <p:spPr>
            <a:xfrm>
              <a:off x="984014" y="1517391"/>
              <a:ext cx="1351529" cy="1969449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rgbClr val="0B8DC4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A7D909F-F50B-BCEF-6B00-76A960DE2213}"/>
                </a:ext>
              </a:extLst>
            </p:cNvPr>
            <p:cNvSpPr/>
            <p:nvPr/>
          </p:nvSpPr>
          <p:spPr>
            <a:xfrm>
              <a:off x="1359751" y="1516755"/>
              <a:ext cx="1354375" cy="1969448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rgbClr val="63E4FF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41" name="Graphic 9">
              <a:extLst>
                <a:ext uri="{FF2B5EF4-FFF2-40B4-BE49-F238E27FC236}">
                  <a16:creationId xmlns:a16="http://schemas.microsoft.com/office/drawing/2014/main" id="{0E32B26F-1A23-3369-BEF9-4D0DCA792EB1}"/>
                </a:ext>
              </a:extLst>
            </p:cNvPr>
            <p:cNvGrpSpPr/>
            <p:nvPr/>
          </p:nvGrpSpPr>
          <p:grpSpPr>
            <a:xfrm>
              <a:off x="2948115" y="1958721"/>
              <a:ext cx="4407970" cy="1085517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A3DBADC-FC1C-63CC-5885-445AB85466E0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5C54C30-3B9C-1282-A950-073E257CF097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927CEE5-E9EA-808C-1F38-91971575302C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CDB53FB-3FE3-DBAF-A125-B436B3EBF3AE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33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 SLIDE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C1B4D6-C0BD-F713-0BC2-AC639CC6BD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327" y="3288394"/>
            <a:ext cx="10983346" cy="11469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 cap="none" baseline="0"/>
            </a:lvl1pPr>
          </a:lstStyle>
          <a:p>
            <a:r>
              <a:rPr lang="en-US" dirty="0"/>
              <a:t>Click to edit Master title style – 40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587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+ IM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7BC28-6293-C819-BEF2-23CE1FEC16B4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5DE1A1-5C25-1C8A-CE4E-44D1A1C9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858EA54-E874-AA41-7599-E36B2839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CCB66E-3033-1208-1F9A-766E91DBC0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3" y="457200"/>
            <a:ext cx="11125200" cy="5323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520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D10B7-DF34-765E-7CB2-6775ECA99F8F}"/>
              </a:ext>
            </a:extLst>
          </p:cNvPr>
          <p:cNvCxnSpPr>
            <a:cxnSpLocks/>
          </p:cNvCxnSpPr>
          <p:nvPr userDrawn="1"/>
        </p:nvCxnSpPr>
        <p:spPr>
          <a:xfrm>
            <a:off x="546502" y="4104860"/>
            <a:ext cx="141652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7A8950-6748-56D0-8FC9-0B51CEF9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01" y="3130062"/>
            <a:ext cx="5994975" cy="7831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en-GB" dirty="0"/>
              <a:t>Thank you!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4E412-338C-81AC-9CFB-BAF6BBD44972}"/>
              </a:ext>
            </a:extLst>
          </p:cNvPr>
          <p:cNvGrpSpPr/>
          <p:nvPr userDrawn="1"/>
        </p:nvGrpSpPr>
        <p:grpSpPr>
          <a:xfrm>
            <a:off x="6169689" y="-1"/>
            <a:ext cx="6022312" cy="6857646"/>
            <a:chOff x="4266480" y="3903461"/>
            <a:chExt cx="414516" cy="47201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BE69ECF-6F73-36CF-0DBC-2BFFD587F0C0}"/>
                </a:ext>
              </a:extLst>
            </p:cNvPr>
            <p:cNvSpPr/>
            <p:nvPr/>
          </p:nvSpPr>
          <p:spPr>
            <a:xfrm>
              <a:off x="4266480" y="3903614"/>
              <a:ext cx="323812" cy="471859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75696A7-11B3-4CBA-768E-1841F1099952}"/>
                </a:ext>
              </a:extLst>
            </p:cNvPr>
            <p:cNvSpPr/>
            <p:nvPr/>
          </p:nvSpPr>
          <p:spPr>
            <a:xfrm>
              <a:off x="4356502" y="3903461"/>
              <a:ext cx="324494" cy="471859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22FE9E7-7CE9-253B-E9BD-6AEC8BEB8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02" y="4423858"/>
            <a:ext cx="4698890" cy="22852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 b="1"/>
            </a:lvl1pPr>
          </a:lstStyle>
          <a:p>
            <a:r>
              <a:rPr lang="en-US"/>
              <a:t>www</a:t>
            </a:r>
            <a:r>
              <a:rPr lang="en-US" dirty="0" err="1"/>
              <a:t>.worldliquidgas.org</a:t>
            </a:r>
            <a:endParaRPr lang="en-B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E63DD-4148-A6AA-D3B7-ACC18D3676DF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7EDA53E6-BB4F-1A95-AA8B-3B29C4EAC733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113C945-008C-DB72-AB1D-7103C584FCC6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22DBED4-6640-FA91-5ACC-C12283A4020C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85E2E8F-EE89-59F6-CF69-082D9C52881D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AE34D60-1BC9-2A6E-4ED1-E4148123D518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643E5D4-C113-3E9D-9260-3758FD5961C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601A9E6-8EA3-2E1C-3C4F-BF2B4A79F053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A0607B2-EC22-C986-FFDC-8E18F40D98F8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748AE945-3D0A-2C4C-8D71-E4B4F41B0EA5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5DF00F2-96A1-1109-012D-CF7F0FD8D7F2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38DBA6D-436D-B3DB-91B4-0C3F38AA51DB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0B7E0C8-0D1A-8812-780A-915D966137C0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C277B66-679F-AE96-9576-B0DE5965142E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021BB3D-ADB2-CB57-B884-AE5F4D1ED565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D6B5B93-FEA2-3691-EFB2-757F9DBD8422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AADDB61-D2F6-E97C-149C-A616FFADFD04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16F98E-570E-638A-B3BC-523CBAA64A5B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BAFFE00D-FA5F-3B70-0EB0-5589ADF44B41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CA76B03-8EBD-4B40-4A5C-C1FEC98B7BD1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5398271-62DC-E4AE-1A85-D220EB15CBA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FDA22D5-E482-3C5E-85CA-4B448A142701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14CE0B-ECD0-1A65-330C-522709F1D9A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08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option 2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33487C-4413-E763-FE25-FFBA7790AB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3536597"/>
            <a:ext cx="4966920" cy="72374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 you!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22993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965685-BED8-C703-5DFE-B0013299331A}"/>
              </a:ext>
            </a:extLst>
          </p:cNvPr>
          <p:cNvGrpSpPr/>
          <p:nvPr userDrawn="1"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5" name="Graphic 9">
              <a:extLst>
                <a:ext uri="{FF2B5EF4-FFF2-40B4-BE49-F238E27FC236}">
                  <a16:creationId xmlns:a16="http://schemas.microsoft.com/office/drawing/2014/main" id="{168B92FE-4EB0-611A-4C37-28533DC01F02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9DB282E-5C1E-5181-008C-0BD0BEB9A3ED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553019F-74CC-9622-C1B2-B4C6D932B34B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40BCDCC-953D-9030-ED9B-640CF923728C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05CB98A-3A68-0984-C2B6-0B4602CC3BCF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2588120-C93F-A7D7-AB2C-FA062147D165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B5AE4FA-194B-345E-7D9E-F3B6627DDC19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948B5AD-A1DC-3FF0-9698-DCA3748A3FFC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3E61625-36FB-C59F-1936-2689C76B3FD1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EC99BEA-6115-63EF-7FD8-C30E030FCB50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03F662B-1D3A-84BF-18C0-1AC232C42998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CE87149-96D3-F7A2-E228-3A9366CB538B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9FAFB32-6A62-06B8-6AA7-E09BE1B66898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B79B76A-C74B-5D04-4431-172F4FBAAE66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B72FD94-237A-E836-B16F-EFB2292E3530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2874E8-2A97-3338-C1B6-1C51889A39EC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EAA7F0-8A8B-48E5-901C-4775260BA5E4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CA72DCDA-E0D5-A416-69AA-692D00085ACA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A598D8C-2F0E-294A-8DA1-A32071FC6BF9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7D184D2-A3C3-47D3-BB84-DC50DB122ED5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2F21A44-6B69-74E0-7E3B-8804124C070A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A4CA6E-3490-D939-CDA6-A48457F3C136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291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logo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33487C-4413-E763-FE25-FFBA7790AB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2823120"/>
            <a:ext cx="4966920" cy="1442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78742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570" y="4867226"/>
            <a:ext cx="496692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BED9D-BA7A-522B-411E-8BE694A7054C}"/>
              </a:ext>
            </a:extLst>
          </p:cNvPr>
          <p:cNvGrpSpPr/>
          <p:nvPr userDrawn="1"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36" name="Graphic 9">
              <a:extLst>
                <a:ext uri="{FF2B5EF4-FFF2-40B4-BE49-F238E27FC236}">
                  <a16:creationId xmlns:a16="http://schemas.microsoft.com/office/drawing/2014/main" id="{3C3995F1-129C-310E-EDDB-306CA156D138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025A84F-950B-642E-7DB3-ED9F02825CA9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B22883E-F664-1435-1945-834788B7224A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559EED2-7B38-30AF-4F49-D8EEDB69D261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1ECE6C5-A58A-C8FA-3B03-0AD8288CEBDE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1857197-B67E-D076-1C86-9FC8A552E31D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FEFA49-6F22-D7F0-FB9B-9525D9280C18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C8E93D0-FD50-6FC0-229F-4269947B5132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676832AD-1139-FA86-017E-ACA3F380857A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9225FE0-E8E1-F3B7-9AEF-4B6DC2EE9ACC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CAA46D3F-83BB-C3E5-9954-1E7496221E03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E1C98E8E-0C7A-C1C4-FD46-B58582E44E75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4594D8B-D13A-534A-2E39-2C06ADDF9CD7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E895EBE-3D3D-A35F-6889-2521FC05711F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10177EF-7081-9342-86DF-3C59B152991B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7EC4030-1F46-7DC1-DAC4-FF5345521BAC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515EF2-B90A-6434-8BDE-DDAC1D5F529E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39" name="Graphic 9">
              <a:extLst>
                <a:ext uri="{FF2B5EF4-FFF2-40B4-BE49-F238E27FC236}">
                  <a16:creationId xmlns:a16="http://schemas.microsoft.com/office/drawing/2014/main" id="{BF23F29B-41F6-03D0-D20F-10923B93ACF7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5F793F9-67CA-9D72-8235-275B8907C7AC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ED14943-6D30-741F-97E5-F859ED2FFC85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E10CAF5-8F2A-6FA2-8B6E-59BEDBC99CD9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594D93E-8B91-0406-5252-2CA0E91226A3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4B34CE69-0306-F595-CE7C-A81533CBA77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2570" y="6121496"/>
            <a:ext cx="4966920" cy="1930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www.worldliquidgas.org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5076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0179EA-E9F3-650F-B503-83C63E61A32F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189111"/>
            <a:ext cx="11112480" cy="4642889"/>
          </a:xfrm>
        </p:spPr>
        <p:txBody>
          <a:bodyPr/>
          <a:lstStyle>
            <a:lvl1pPr>
              <a:spcAft>
                <a:spcPts val="1701"/>
              </a:spcAft>
              <a:defRPr/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E3904A-8A17-E94F-1EE6-C0AC62EFADDB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B39-5706-827D-CB4F-642D1D51C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2DFCC8-9C1C-817A-7F46-82BC48B8A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043A0150-22FE-A308-569D-E586295C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1016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251627"/>
            <a:ext cx="11112480" cy="4580373"/>
          </a:xfrm>
        </p:spPr>
        <p:txBody>
          <a:bodyPr/>
          <a:lstStyle>
            <a:lvl1pPr>
              <a:spcAft>
                <a:spcPts val="1701"/>
              </a:spcAft>
              <a:defRPr>
                <a:solidFill>
                  <a:srgbClr val="053772"/>
                </a:solidFill>
              </a:defRPr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7BC28-6293-C819-BEF2-23CE1FEC16B4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5DE1A1-5C25-1C8A-CE4E-44D1A1C9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858EA54-E874-AA41-7599-E36B2839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656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42994"/>
            <a:ext cx="4676596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2F6A42-C6DF-56A3-1166-379CF508CF39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8A9B177B-5B11-5024-A412-551AFB47F9CD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0146D94-3DD6-4DF8-1DD5-8DB5DEFFC066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6267D92-B92F-41CA-9040-76365A67F51D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6C53336-F421-6263-8767-1C46E9808D12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1396053-A0BD-8F4B-C004-3C3743B0215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0C3CCF4-0A51-56CC-AC51-89BA69C774E3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92FA7E1-2D4E-BCA3-059C-FE458C5AAB1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57FC319-4A21-394E-27B0-7BAE2A902FF6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70B139B-6783-FFF0-98E9-5CE4F09E8BE3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99A22DA-78E6-AED7-21E4-061DA006FBD2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E8286BE-1578-17F3-6BFA-F0CCD7F9226C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7771E4D-807D-2D44-B739-FF99078D1FD4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CCC5947-3E6B-1322-74D9-A5AF73381F51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6A69032-7DB6-13EC-A523-03B19DFAD73B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92B95C7-CC00-B19A-F1F0-21263C865BAB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4EC741A-AD40-C6FF-87A4-57B9B4CC3D7A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4834DD-F1DC-7882-C0BE-9CB51F152EF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1AFF5A40-065D-CA14-FF15-6D923051834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9BA04BB-F4A7-3DBC-F947-CD761E47730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3DBB44C-5772-722B-E2F0-68CA030496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EA561F-65FD-5F1B-49D2-B711EC940F85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9BEE7AC-81F3-152C-F5A2-B481F2F32504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992EA-383D-4CDE-3E51-55568A03F93F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37E49DB5-3609-A530-0522-81A464B45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248CCD4-E518-208A-3DC2-42D60565A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246266-86D5-8D44-5AA1-B8B687C1182A}"/>
              </a:ext>
            </a:extLst>
          </p:cNvPr>
          <p:cNvSpPr/>
          <p:nvPr userDrawn="1"/>
        </p:nvSpPr>
        <p:spPr>
          <a:xfrm>
            <a:off x="0" y="3393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0D52A-C2F7-4739-E0DB-657E33C1C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452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6739" y="0"/>
            <a:ext cx="6640684" cy="6884151"/>
          </a:xfrm>
          <a:custGeom>
            <a:avLst/>
            <a:gdLst>
              <a:gd name="connsiteX0" fmla="*/ 0 w 6704941"/>
              <a:gd name="connsiteY0" fmla="*/ 3430240 h 6860480"/>
              <a:gd name="connsiteX1" fmla="*/ 3352471 w 6704941"/>
              <a:gd name="connsiteY1" fmla="*/ 0 h 6860480"/>
              <a:gd name="connsiteX2" fmla="*/ 6704941 w 6704941"/>
              <a:gd name="connsiteY2" fmla="*/ 0 h 6860480"/>
              <a:gd name="connsiteX3" fmla="*/ 6704941 w 6704941"/>
              <a:gd name="connsiteY3" fmla="*/ 3430240 h 6860480"/>
              <a:gd name="connsiteX4" fmla="*/ 3352470 w 6704941"/>
              <a:gd name="connsiteY4" fmla="*/ 6860480 h 6860480"/>
              <a:gd name="connsiteX5" fmla="*/ -1 w 6704941"/>
              <a:gd name="connsiteY5" fmla="*/ 3430240 h 6860480"/>
              <a:gd name="connsiteX6" fmla="*/ 0 w 6704941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0 w 6954323"/>
              <a:gd name="connsiteY0" fmla="*/ 4562849 h 6860480"/>
              <a:gd name="connsiteX1" fmla="*/ 2801753 w 6954323"/>
              <a:gd name="connsiteY1" fmla="*/ 0 h 6860480"/>
              <a:gd name="connsiteX2" fmla="*/ 6954323 w 6954323"/>
              <a:gd name="connsiteY2" fmla="*/ 0 h 6860480"/>
              <a:gd name="connsiteX3" fmla="*/ 6954323 w 6954323"/>
              <a:gd name="connsiteY3" fmla="*/ 3430240 h 6860480"/>
              <a:gd name="connsiteX4" fmla="*/ 3601852 w 6954323"/>
              <a:gd name="connsiteY4" fmla="*/ 6860480 h 6860480"/>
              <a:gd name="connsiteX5" fmla="*/ 249381 w 6954323"/>
              <a:gd name="connsiteY5" fmla="*/ 3430240 h 6860480"/>
              <a:gd name="connsiteX6" fmla="*/ 0 w 6954323"/>
              <a:gd name="connsiteY6" fmla="*/ 4562849 h 6860480"/>
              <a:gd name="connsiteX0" fmla="*/ 0 w 6954323"/>
              <a:gd name="connsiteY0" fmla="*/ 4562849 h 6861873"/>
              <a:gd name="connsiteX1" fmla="*/ 2801753 w 6954323"/>
              <a:gd name="connsiteY1" fmla="*/ 0 h 6861873"/>
              <a:gd name="connsiteX2" fmla="*/ 6954323 w 6954323"/>
              <a:gd name="connsiteY2" fmla="*/ 0 h 6861873"/>
              <a:gd name="connsiteX3" fmla="*/ 6954323 w 6954323"/>
              <a:gd name="connsiteY3" fmla="*/ 3430240 h 6861873"/>
              <a:gd name="connsiteX4" fmla="*/ 3601852 w 6954323"/>
              <a:gd name="connsiteY4" fmla="*/ 6860480 h 6861873"/>
              <a:gd name="connsiteX5" fmla="*/ 311727 w 6954323"/>
              <a:gd name="connsiteY5" fmla="*/ 5082395 h 6861873"/>
              <a:gd name="connsiteX6" fmla="*/ 0 w 6954323"/>
              <a:gd name="connsiteY6" fmla="*/ 4562849 h 6861873"/>
              <a:gd name="connsiteX0" fmla="*/ 0 w 6652987"/>
              <a:gd name="connsiteY0" fmla="*/ 4957704 h 6861873"/>
              <a:gd name="connsiteX1" fmla="*/ 2500417 w 6652987"/>
              <a:gd name="connsiteY1" fmla="*/ 0 h 6861873"/>
              <a:gd name="connsiteX2" fmla="*/ 6652987 w 6652987"/>
              <a:gd name="connsiteY2" fmla="*/ 0 h 6861873"/>
              <a:gd name="connsiteX3" fmla="*/ 6652987 w 6652987"/>
              <a:gd name="connsiteY3" fmla="*/ 3430240 h 6861873"/>
              <a:gd name="connsiteX4" fmla="*/ 3300516 w 6652987"/>
              <a:gd name="connsiteY4" fmla="*/ 6860480 h 6861873"/>
              <a:gd name="connsiteX5" fmla="*/ 10391 w 6652987"/>
              <a:gd name="connsiteY5" fmla="*/ 5082395 h 6861873"/>
              <a:gd name="connsiteX6" fmla="*/ 0 w 6652987"/>
              <a:gd name="connsiteY6" fmla="*/ 4957704 h 6861873"/>
              <a:gd name="connsiteX0" fmla="*/ 7224 w 6660211"/>
              <a:gd name="connsiteY0" fmla="*/ 4957704 h 6861873"/>
              <a:gd name="connsiteX1" fmla="*/ 2507641 w 6660211"/>
              <a:gd name="connsiteY1" fmla="*/ 0 h 6861873"/>
              <a:gd name="connsiteX2" fmla="*/ 6660211 w 6660211"/>
              <a:gd name="connsiteY2" fmla="*/ 0 h 6861873"/>
              <a:gd name="connsiteX3" fmla="*/ 6660211 w 6660211"/>
              <a:gd name="connsiteY3" fmla="*/ 3430240 h 6861873"/>
              <a:gd name="connsiteX4" fmla="*/ 3307740 w 6660211"/>
              <a:gd name="connsiteY4" fmla="*/ 6860480 h 6861873"/>
              <a:gd name="connsiteX5" fmla="*/ 17615 w 6660211"/>
              <a:gd name="connsiteY5" fmla="*/ 5082395 h 6861873"/>
              <a:gd name="connsiteX6" fmla="*/ 7224 w 6660211"/>
              <a:gd name="connsiteY6" fmla="*/ 4957704 h 6861873"/>
              <a:gd name="connsiteX0" fmla="*/ 266509 w 6919496"/>
              <a:gd name="connsiteY0" fmla="*/ 4957704 h 6871944"/>
              <a:gd name="connsiteX1" fmla="*/ 2766926 w 6919496"/>
              <a:gd name="connsiteY1" fmla="*/ 0 h 6871944"/>
              <a:gd name="connsiteX2" fmla="*/ 6919496 w 6919496"/>
              <a:gd name="connsiteY2" fmla="*/ 0 h 6871944"/>
              <a:gd name="connsiteX3" fmla="*/ 6919496 w 6919496"/>
              <a:gd name="connsiteY3" fmla="*/ 3430240 h 6871944"/>
              <a:gd name="connsiteX4" fmla="*/ 1114770 w 6919496"/>
              <a:gd name="connsiteY4" fmla="*/ 6870871 h 6871944"/>
              <a:gd name="connsiteX5" fmla="*/ 276900 w 6919496"/>
              <a:gd name="connsiteY5" fmla="*/ 5082395 h 6871944"/>
              <a:gd name="connsiteX6" fmla="*/ 266509 w 6919496"/>
              <a:gd name="connsiteY6" fmla="*/ 4957704 h 6871944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702899 w 6702899"/>
              <a:gd name="connsiteY3" fmla="*/ 3430240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34071"/>
              <a:gd name="connsiteY0" fmla="*/ 4957704 h 7711938"/>
              <a:gd name="connsiteX1" fmla="*/ 2602283 w 6734071"/>
              <a:gd name="connsiteY1" fmla="*/ 20782 h 7711938"/>
              <a:gd name="connsiteX2" fmla="*/ 6702899 w 6734071"/>
              <a:gd name="connsiteY2" fmla="*/ 0 h 7711938"/>
              <a:gd name="connsiteX3" fmla="*/ 6734071 w 6734071"/>
              <a:gd name="connsiteY3" fmla="*/ 6869631 h 7711938"/>
              <a:gd name="connsiteX4" fmla="*/ 898173 w 6734071"/>
              <a:gd name="connsiteY4" fmla="*/ 6870871 h 7711938"/>
              <a:gd name="connsiteX5" fmla="*/ 60303 w 6734071"/>
              <a:gd name="connsiteY5" fmla="*/ 5082395 h 7711938"/>
              <a:gd name="connsiteX6" fmla="*/ 49912 w 6734071"/>
              <a:gd name="connsiteY6" fmla="*/ 4957704 h 7711938"/>
              <a:gd name="connsiteX0" fmla="*/ 49912 w 6734071"/>
              <a:gd name="connsiteY0" fmla="*/ 4957704 h 6870871"/>
              <a:gd name="connsiteX1" fmla="*/ 2602283 w 6734071"/>
              <a:gd name="connsiteY1" fmla="*/ 20782 h 6870871"/>
              <a:gd name="connsiteX2" fmla="*/ 6702899 w 6734071"/>
              <a:gd name="connsiteY2" fmla="*/ 0 h 6870871"/>
              <a:gd name="connsiteX3" fmla="*/ 6734071 w 6734071"/>
              <a:gd name="connsiteY3" fmla="*/ 6869631 h 6870871"/>
              <a:gd name="connsiteX4" fmla="*/ 898173 w 6734071"/>
              <a:gd name="connsiteY4" fmla="*/ 6870871 h 6870871"/>
              <a:gd name="connsiteX5" fmla="*/ 60303 w 6734071"/>
              <a:gd name="connsiteY5" fmla="*/ 5082395 h 6870871"/>
              <a:gd name="connsiteX6" fmla="*/ 49912 w 673407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474299 w 6702899"/>
              <a:gd name="connsiteY3" fmla="*/ 6869631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23681"/>
              <a:gd name="connsiteY0" fmla="*/ 4957704 h 6880022"/>
              <a:gd name="connsiteX1" fmla="*/ 2602283 w 6723681"/>
              <a:gd name="connsiteY1" fmla="*/ 20782 h 6880022"/>
              <a:gd name="connsiteX2" fmla="*/ 6702899 w 6723681"/>
              <a:gd name="connsiteY2" fmla="*/ 0 h 6880022"/>
              <a:gd name="connsiteX3" fmla="*/ 6723681 w 6723681"/>
              <a:gd name="connsiteY3" fmla="*/ 6880022 h 6880022"/>
              <a:gd name="connsiteX4" fmla="*/ 898173 w 6723681"/>
              <a:gd name="connsiteY4" fmla="*/ 6870871 h 6880022"/>
              <a:gd name="connsiteX5" fmla="*/ 60303 w 6723681"/>
              <a:gd name="connsiteY5" fmla="*/ 5082395 h 6880022"/>
              <a:gd name="connsiteX6" fmla="*/ 49912 w 6723681"/>
              <a:gd name="connsiteY6" fmla="*/ 4957704 h 6880022"/>
              <a:gd name="connsiteX0" fmla="*/ 49912 w 6723681"/>
              <a:gd name="connsiteY0" fmla="*/ 4957704 h 6870871"/>
              <a:gd name="connsiteX1" fmla="*/ 2602283 w 6723681"/>
              <a:gd name="connsiteY1" fmla="*/ 20782 h 6870871"/>
              <a:gd name="connsiteX2" fmla="*/ 6702899 w 6723681"/>
              <a:gd name="connsiteY2" fmla="*/ 0 h 6870871"/>
              <a:gd name="connsiteX3" fmla="*/ 6723681 w 6723681"/>
              <a:gd name="connsiteY3" fmla="*/ 6869631 h 6870871"/>
              <a:gd name="connsiteX4" fmla="*/ 898173 w 6723681"/>
              <a:gd name="connsiteY4" fmla="*/ 6870871 h 6870871"/>
              <a:gd name="connsiteX5" fmla="*/ 60303 w 6723681"/>
              <a:gd name="connsiteY5" fmla="*/ 5082395 h 6870871"/>
              <a:gd name="connsiteX6" fmla="*/ 49912 w 6723681"/>
              <a:gd name="connsiteY6" fmla="*/ 4957704 h 6870871"/>
              <a:gd name="connsiteX0" fmla="*/ 49912 w 6723681"/>
              <a:gd name="connsiteY0" fmla="*/ 4936922 h 6850089"/>
              <a:gd name="connsiteX1" fmla="*/ 2602283 w 6723681"/>
              <a:gd name="connsiteY1" fmla="*/ 0 h 6850089"/>
              <a:gd name="connsiteX2" fmla="*/ 6702899 w 6723681"/>
              <a:gd name="connsiteY2" fmla="*/ 10391 h 6850089"/>
              <a:gd name="connsiteX3" fmla="*/ 6723681 w 6723681"/>
              <a:gd name="connsiteY3" fmla="*/ 6848849 h 6850089"/>
              <a:gd name="connsiteX4" fmla="*/ 898173 w 6723681"/>
              <a:gd name="connsiteY4" fmla="*/ 6850089 h 6850089"/>
              <a:gd name="connsiteX5" fmla="*/ 60303 w 6723681"/>
              <a:gd name="connsiteY5" fmla="*/ 5061613 h 6850089"/>
              <a:gd name="connsiteX6" fmla="*/ 49912 w 6723681"/>
              <a:gd name="connsiteY6" fmla="*/ 4936922 h 6850089"/>
              <a:gd name="connsiteX0" fmla="*/ 49912 w 6735329"/>
              <a:gd name="connsiteY0" fmla="*/ 4947313 h 6860480"/>
              <a:gd name="connsiteX1" fmla="*/ 2602283 w 6735329"/>
              <a:gd name="connsiteY1" fmla="*/ 10391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49912 w 6735329"/>
              <a:gd name="connsiteY0" fmla="*/ 4947313 h 6860480"/>
              <a:gd name="connsiteX1" fmla="*/ 2602283 w 6735329"/>
              <a:gd name="connsiteY1" fmla="*/ 0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160 w 6685577"/>
              <a:gd name="connsiteY0" fmla="*/ 4947313 h 6860480"/>
              <a:gd name="connsiteX1" fmla="*/ 2552531 w 6685577"/>
              <a:gd name="connsiteY1" fmla="*/ 0 h 6860480"/>
              <a:gd name="connsiteX2" fmla="*/ 6684319 w 6685577"/>
              <a:gd name="connsiteY2" fmla="*/ 0 h 6860480"/>
              <a:gd name="connsiteX3" fmla="*/ 6673929 w 6685577"/>
              <a:gd name="connsiteY3" fmla="*/ 6859240 h 6860480"/>
              <a:gd name="connsiteX4" fmla="*/ 848421 w 6685577"/>
              <a:gd name="connsiteY4" fmla="*/ 6860480 h 6860480"/>
              <a:gd name="connsiteX5" fmla="*/ 10551 w 6685577"/>
              <a:gd name="connsiteY5" fmla="*/ 5072004 h 6860480"/>
              <a:gd name="connsiteX6" fmla="*/ 160 w 6685577"/>
              <a:gd name="connsiteY6" fmla="*/ 4947313 h 6860480"/>
              <a:gd name="connsiteX0" fmla="*/ 11814 w 6697231"/>
              <a:gd name="connsiteY0" fmla="*/ 4947313 h 6860480"/>
              <a:gd name="connsiteX1" fmla="*/ 2564185 w 6697231"/>
              <a:gd name="connsiteY1" fmla="*/ 0 h 6860480"/>
              <a:gd name="connsiteX2" fmla="*/ 6695973 w 6697231"/>
              <a:gd name="connsiteY2" fmla="*/ 0 h 6860480"/>
              <a:gd name="connsiteX3" fmla="*/ 6685583 w 6697231"/>
              <a:gd name="connsiteY3" fmla="*/ 6859240 h 6860480"/>
              <a:gd name="connsiteX4" fmla="*/ 860075 w 6697231"/>
              <a:gd name="connsiteY4" fmla="*/ 6860480 h 6860480"/>
              <a:gd name="connsiteX5" fmla="*/ 22205 w 6697231"/>
              <a:gd name="connsiteY5" fmla="*/ 5072004 h 6860480"/>
              <a:gd name="connsiteX6" fmla="*/ 11814 w 6697231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77154"/>
              <a:gd name="connsiteY0" fmla="*/ 4957361 h 6870528"/>
              <a:gd name="connsiteX1" fmla="*/ 2555756 w 6677154"/>
              <a:gd name="connsiteY1" fmla="*/ 10048 h 6870528"/>
              <a:gd name="connsiteX2" fmla="*/ 6657399 w 6677154"/>
              <a:gd name="connsiteY2" fmla="*/ 0 h 6870528"/>
              <a:gd name="connsiteX3" fmla="*/ 6677154 w 6677154"/>
              <a:gd name="connsiteY3" fmla="*/ 6869288 h 6870528"/>
              <a:gd name="connsiteX4" fmla="*/ 851646 w 6677154"/>
              <a:gd name="connsiteY4" fmla="*/ 6870528 h 6870528"/>
              <a:gd name="connsiteX5" fmla="*/ 13776 w 6677154"/>
              <a:gd name="connsiteY5" fmla="*/ 5082052 h 6870528"/>
              <a:gd name="connsiteX6" fmla="*/ 3385 w 6677154"/>
              <a:gd name="connsiteY6" fmla="*/ 4957361 h 6870528"/>
              <a:gd name="connsiteX0" fmla="*/ 3385 w 6658657"/>
              <a:gd name="connsiteY0" fmla="*/ 4957361 h 6879336"/>
              <a:gd name="connsiteX1" fmla="*/ 2555756 w 6658657"/>
              <a:gd name="connsiteY1" fmla="*/ 10048 h 6879336"/>
              <a:gd name="connsiteX2" fmla="*/ 6657399 w 6658657"/>
              <a:gd name="connsiteY2" fmla="*/ 0 h 6879336"/>
              <a:gd name="connsiteX3" fmla="*/ 6647009 w 6658657"/>
              <a:gd name="connsiteY3" fmla="*/ 6879336 h 6879336"/>
              <a:gd name="connsiteX4" fmla="*/ 851646 w 6658657"/>
              <a:gd name="connsiteY4" fmla="*/ 6870528 h 6879336"/>
              <a:gd name="connsiteX5" fmla="*/ 13776 w 6658657"/>
              <a:gd name="connsiteY5" fmla="*/ 5082052 h 6879336"/>
              <a:gd name="connsiteX6" fmla="*/ 3385 w 6658657"/>
              <a:gd name="connsiteY6" fmla="*/ 4957361 h 6879336"/>
              <a:gd name="connsiteX0" fmla="*/ 3385 w 6659360"/>
              <a:gd name="connsiteY0" fmla="*/ 4957361 h 6879336"/>
              <a:gd name="connsiteX1" fmla="*/ 2555756 w 6659360"/>
              <a:gd name="connsiteY1" fmla="*/ 10048 h 6879336"/>
              <a:gd name="connsiteX2" fmla="*/ 6657399 w 6659360"/>
              <a:gd name="connsiteY2" fmla="*/ 0 h 6879336"/>
              <a:gd name="connsiteX3" fmla="*/ 6657058 w 6659360"/>
              <a:gd name="connsiteY3" fmla="*/ 6879336 h 6879336"/>
              <a:gd name="connsiteX4" fmla="*/ 851646 w 6659360"/>
              <a:gd name="connsiteY4" fmla="*/ 6870528 h 6879336"/>
              <a:gd name="connsiteX5" fmla="*/ 13776 w 6659360"/>
              <a:gd name="connsiteY5" fmla="*/ 5082052 h 6879336"/>
              <a:gd name="connsiteX6" fmla="*/ 3385 w 6659360"/>
              <a:gd name="connsiteY6" fmla="*/ 4957361 h 6879336"/>
              <a:gd name="connsiteX0" fmla="*/ 3385 w 6673611"/>
              <a:gd name="connsiteY0" fmla="*/ 4957361 h 6879336"/>
              <a:gd name="connsiteX1" fmla="*/ 2555756 w 6673611"/>
              <a:gd name="connsiteY1" fmla="*/ 10048 h 6879336"/>
              <a:gd name="connsiteX2" fmla="*/ 6657399 w 6673611"/>
              <a:gd name="connsiteY2" fmla="*/ 0 h 6879336"/>
              <a:gd name="connsiteX3" fmla="*/ 6657058 w 6673611"/>
              <a:gd name="connsiteY3" fmla="*/ 6879336 h 6879336"/>
              <a:gd name="connsiteX4" fmla="*/ 851646 w 6673611"/>
              <a:gd name="connsiteY4" fmla="*/ 6870528 h 6879336"/>
              <a:gd name="connsiteX5" fmla="*/ 13776 w 6673611"/>
              <a:gd name="connsiteY5" fmla="*/ 5082052 h 6879336"/>
              <a:gd name="connsiteX6" fmla="*/ 3385 w 6673611"/>
              <a:gd name="connsiteY6" fmla="*/ 4957361 h 6879336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78734"/>
              <a:gd name="connsiteY0" fmla="*/ 4967409 h 6889384"/>
              <a:gd name="connsiteX1" fmla="*/ 2555756 w 6678734"/>
              <a:gd name="connsiteY1" fmla="*/ 20096 h 6889384"/>
              <a:gd name="connsiteX2" fmla="*/ 6677496 w 6678734"/>
              <a:gd name="connsiteY2" fmla="*/ 0 h 6889384"/>
              <a:gd name="connsiteX3" fmla="*/ 6657058 w 6678734"/>
              <a:gd name="connsiteY3" fmla="*/ 6889384 h 6889384"/>
              <a:gd name="connsiteX4" fmla="*/ 851646 w 6678734"/>
              <a:gd name="connsiteY4" fmla="*/ 6880576 h 6889384"/>
              <a:gd name="connsiteX5" fmla="*/ 13776 w 6678734"/>
              <a:gd name="connsiteY5" fmla="*/ 5092100 h 6889384"/>
              <a:gd name="connsiteX6" fmla="*/ 3385 w 6678734"/>
              <a:gd name="connsiteY6" fmla="*/ 4967409 h 6889384"/>
              <a:gd name="connsiteX0" fmla="*/ 3385 w 6678425"/>
              <a:gd name="connsiteY0" fmla="*/ 4967409 h 6889384"/>
              <a:gd name="connsiteX1" fmla="*/ 2555756 w 6678425"/>
              <a:gd name="connsiteY1" fmla="*/ 20096 h 6889384"/>
              <a:gd name="connsiteX2" fmla="*/ 6677496 w 6678425"/>
              <a:gd name="connsiteY2" fmla="*/ 0 h 6889384"/>
              <a:gd name="connsiteX3" fmla="*/ 6657058 w 6678425"/>
              <a:gd name="connsiteY3" fmla="*/ 6889384 h 6889384"/>
              <a:gd name="connsiteX4" fmla="*/ 851646 w 6678425"/>
              <a:gd name="connsiteY4" fmla="*/ 6880576 h 6889384"/>
              <a:gd name="connsiteX5" fmla="*/ 13776 w 6678425"/>
              <a:gd name="connsiteY5" fmla="*/ 5092100 h 6889384"/>
              <a:gd name="connsiteX6" fmla="*/ 3385 w 6678425"/>
              <a:gd name="connsiteY6" fmla="*/ 4967409 h 6889384"/>
              <a:gd name="connsiteX0" fmla="*/ 3385 w 6678754"/>
              <a:gd name="connsiteY0" fmla="*/ 4967409 h 6909481"/>
              <a:gd name="connsiteX1" fmla="*/ 2555756 w 6678754"/>
              <a:gd name="connsiteY1" fmla="*/ 20096 h 6909481"/>
              <a:gd name="connsiteX2" fmla="*/ 6677496 w 6678754"/>
              <a:gd name="connsiteY2" fmla="*/ 0 h 6909481"/>
              <a:gd name="connsiteX3" fmla="*/ 6667106 w 6678754"/>
              <a:gd name="connsiteY3" fmla="*/ 6909481 h 6909481"/>
              <a:gd name="connsiteX4" fmla="*/ 851646 w 6678754"/>
              <a:gd name="connsiteY4" fmla="*/ 6880576 h 6909481"/>
              <a:gd name="connsiteX5" fmla="*/ 13776 w 6678754"/>
              <a:gd name="connsiteY5" fmla="*/ 5092100 h 6909481"/>
              <a:gd name="connsiteX6" fmla="*/ 3385 w 6678754"/>
              <a:gd name="connsiteY6" fmla="*/ 4967409 h 6909481"/>
              <a:gd name="connsiteX0" fmla="*/ 3385 w 6738190"/>
              <a:gd name="connsiteY0" fmla="*/ 5017651 h 6959723"/>
              <a:gd name="connsiteX1" fmla="*/ 2555756 w 6738190"/>
              <a:gd name="connsiteY1" fmla="*/ 70338 h 6959723"/>
              <a:gd name="connsiteX2" fmla="*/ 6737786 w 6738190"/>
              <a:gd name="connsiteY2" fmla="*/ 0 h 6959723"/>
              <a:gd name="connsiteX3" fmla="*/ 6667106 w 6738190"/>
              <a:gd name="connsiteY3" fmla="*/ 6959723 h 6959723"/>
              <a:gd name="connsiteX4" fmla="*/ 851646 w 6738190"/>
              <a:gd name="connsiteY4" fmla="*/ 6930818 h 6959723"/>
              <a:gd name="connsiteX5" fmla="*/ 13776 w 6738190"/>
              <a:gd name="connsiteY5" fmla="*/ 5142342 h 6959723"/>
              <a:gd name="connsiteX6" fmla="*/ 3385 w 6738190"/>
              <a:gd name="connsiteY6" fmla="*/ 5017651 h 6959723"/>
              <a:gd name="connsiteX0" fmla="*/ 3385 w 6669408"/>
              <a:gd name="connsiteY0" fmla="*/ 4957361 h 6899433"/>
              <a:gd name="connsiteX1" fmla="*/ 2555756 w 6669408"/>
              <a:gd name="connsiteY1" fmla="*/ 10048 h 6899433"/>
              <a:gd name="connsiteX2" fmla="*/ 6667448 w 6669408"/>
              <a:gd name="connsiteY2" fmla="*/ 0 h 6899433"/>
              <a:gd name="connsiteX3" fmla="*/ 6667106 w 6669408"/>
              <a:gd name="connsiteY3" fmla="*/ 6899433 h 6899433"/>
              <a:gd name="connsiteX4" fmla="*/ 851646 w 6669408"/>
              <a:gd name="connsiteY4" fmla="*/ 6870528 h 6899433"/>
              <a:gd name="connsiteX5" fmla="*/ 13776 w 6669408"/>
              <a:gd name="connsiteY5" fmla="*/ 5082052 h 6899433"/>
              <a:gd name="connsiteX6" fmla="*/ 3385 w 6669408"/>
              <a:gd name="connsiteY6" fmla="*/ 4957361 h 6899433"/>
              <a:gd name="connsiteX0" fmla="*/ 3385 w 6668706"/>
              <a:gd name="connsiteY0" fmla="*/ 4957361 h 6879336"/>
              <a:gd name="connsiteX1" fmla="*/ 2555756 w 6668706"/>
              <a:gd name="connsiteY1" fmla="*/ 10048 h 6879336"/>
              <a:gd name="connsiteX2" fmla="*/ 6667448 w 6668706"/>
              <a:gd name="connsiteY2" fmla="*/ 0 h 6879336"/>
              <a:gd name="connsiteX3" fmla="*/ 6657057 w 6668706"/>
              <a:gd name="connsiteY3" fmla="*/ 6879336 h 6879336"/>
              <a:gd name="connsiteX4" fmla="*/ 851646 w 6668706"/>
              <a:gd name="connsiteY4" fmla="*/ 6870528 h 6879336"/>
              <a:gd name="connsiteX5" fmla="*/ 13776 w 6668706"/>
              <a:gd name="connsiteY5" fmla="*/ 5082052 h 6879336"/>
              <a:gd name="connsiteX6" fmla="*/ 3385 w 6668706"/>
              <a:gd name="connsiteY6" fmla="*/ 4957361 h 6879336"/>
              <a:gd name="connsiteX0" fmla="*/ 3385 w 6669408"/>
              <a:gd name="connsiteY0" fmla="*/ 4957361 h 6870528"/>
              <a:gd name="connsiteX1" fmla="*/ 2555756 w 6669408"/>
              <a:gd name="connsiteY1" fmla="*/ 10048 h 6870528"/>
              <a:gd name="connsiteX2" fmla="*/ 6667448 w 6669408"/>
              <a:gd name="connsiteY2" fmla="*/ 0 h 6870528"/>
              <a:gd name="connsiteX3" fmla="*/ 6667106 w 6669408"/>
              <a:gd name="connsiteY3" fmla="*/ 6859239 h 6870528"/>
              <a:gd name="connsiteX4" fmla="*/ 851646 w 6669408"/>
              <a:gd name="connsiteY4" fmla="*/ 6870528 h 6870528"/>
              <a:gd name="connsiteX5" fmla="*/ 13776 w 6669408"/>
              <a:gd name="connsiteY5" fmla="*/ 5082052 h 6870528"/>
              <a:gd name="connsiteX6" fmla="*/ 3385 w 6669408"/>
              <a:gd name="connsiteY6" fmla="*/ 4957361 h 6870528"/>
              <a:gd name="connsiteX0" fmla="*/ 3385 w 6668059"/>
              <a:gd name="connsiteY0" fmla="*/ 4957361 h 6870528"/>
              <a:gd name="connsiteX1" fmla="*/ 2555756 w 6668059"/>
              <a:gd name="connsiteY1" fmla="*/ 10048 h 6870528"/>
              <a:gd name="connsiteX2" fmla="*/ 6667448 w 6668059"/>
              <a:gd name="connsiteY2" fmla="*/ 0 h 6870528"/>
              <a:gd name="connsiteX3" fmla="*/ 6626913 w 6668059"/>
              <a:gd name="connsiteY3" fmla="*/ 6869287 h 6870528"/>
              <a:gd name="connsiteX4" fmla="*/ 851646 w 6668059"/>
              <a:gd name="connsiteY4" fmla="*/ 6870528 h 6870528"/>
              <a:gd name="connsiteX5" fmla="*/ 13776 w 6668059"/>
              <a:gd name="connsiteY5" fmla="*/ 5082052 h 6870528"/>
              <a:gd name="connsiteX6" fmla="*/ 3385 w 6668059"/>
              <a:gd name="connsiteY6" fmla="*/ 4957361 h 6870528"/>
              <a:gd name="connsiteX0" fmla="*/ 3385 w 6629215"/>
              <a:gd name="connsiteY0" fmla="*/ 4957361 h 6870528"/>
              <a:gd name="connsiteX1" fmla="*/ 2555756 w 6629215"/>
              <a:gd name="connsiteY1" fmla="*/ 10048 h 6870528"/>
              <a:gd name="connsiteX2" fmla="*/ 6627255 w 6629215"/>
              <a:gd name="connsiteY2" fmla="*/ 0 h 6870528"/>
              <a:gd name="connsiteX3" fmla="*/ 6626913 w 6629215"/>
              <a:gd name="connsiteY3" fmla="*/ 6869287 h 6870528"/>
              <a:gd name="connsiteX4" fmla="*/ 851646 w 6629215"/>
              <a:gd name="connsiteY4" fmla="*/ 6870528 h 6870528"/>
              <a:gd name="connsiteX5" fmla="*/ 13776 w 6629215"/>
              <a:gd name="connsiteY5" fmla="*/ 5082052 h 6870528"/>
              <a:gd name="connsiteX6" fmla="*/ 3385 w 6629215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78018"/>
              <a:gd name="connsiteY0" fmla="*/ 4957361 h 6870528"/>
              <a:gd name="connsiteX1" fmla="*/ 2555756 w 6678018"/>
              <a:gd name="connsiteY1" fmla="*/ 10048 h 6870528"/>
              <a:gd name="connsiteX2" fmla="*/ 6677497 w 6678018"/>
              <a:gd name="connsiteY2" fmla="*/ 0 h 6870528"/>
              <a:gd name="connsiteX3" fmla="*/ 6626913 w 6678018"/>
              <a:gd name="connsiteY3" fmla="*/ 6869287 h 6870528"/>
              <a:gd name="connsiteX4" fmla="*/ 851646 w 6678018"/>
              <a:gd name="connsiteY4" fmla="*/ 6870528 h 6870528"/>
              <a:gd name="connsiteX5" fmla="*/ 13776 w 6678018"/>
              <a:gd name="connsiteY5" fmla="*/ 5082052 h 6870528"/>
              <a:gd name="connsiteX6" fmla="*/ 3385 w 6678018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49312"/>
              <a:gd name="connsiteY0" fmla="*/ 4957361 h 6879336"/>
              <a:gd name="connsiteX1" fmla="*/ 2555756 w 6649312"/>
              <a:gd name="connsiteY1" fmla="*/ 10048 h 6879336"/>
              <a:gd name="connsiteX2" fmla="*/ 6647352 w 6649312"/>
              <a:gd name="connsiteY2" fmla="*/ 0 h 6879336"/>
              <a:gd name="connsiteX3" fmla="*/ 6647010 w 6649312"/>
              <a:gd name="connsiteY3" fmla="*/ 6879336 h 6879336"/>
              <a:gd name="connsiteX4" fmla="*/ 851646 w 6649312"/>
              <a:gd name="connsiteY4" fmla="*/ 6870528 h 6879336"/>
              <a:gd name="connsiteX5" fmla="*/ 13776 w 6649312"/>
              <a:gd name="connsiteY5" fmla="*/ 5082052 h 6879336"/>
              <a:gd name="connsiteX6" fmla="*/ 3385 w 6649312"/>
              <a:gd name="connsiteY6" fmla="*/ 4957361 h 6879336"/>
              <a:gd name="connsiteX0" fmla="*/ 3385 w 6649312"/>
              <a:gd name="connsiteY0" fmla="*/ 4957361 h 6870528"/>
              <a:gd name="connsiteX1" fmla="*/ 2555756 w 6649312"/>
              <a:gd name="connsiteY1" fmla="*/ 10048 h 6870528"/>
              <a:gd name="connsiteX2" fmla="*/ 6647352 w 6649312"/>
              <a:gd name="connsiteY2" fmla="*/ 0 h 6870528"/>
              <a:gd name="connsiteX3" fmla="*/ 6647010 w 6649312"/>
              <a:gd name="connsiteY3" fmla="*/ 6859239 h 6870528"/>
              <a:gd name="connsiteX4" fmla="*/ 851646 w 6649312"/>
              <a:gd name="connsiteY4" fmla="*/ 6870528 h 6870528"/>
              <a:gd name="connsiteX5" fmla="*/ 13776 w 6649312"/>
              <a:gd name="connsiteY5" fmla="*/ 5082052 h 6870528"/>
              <a:gd name="connsiteX6" fmla="*/ 3385 w 6649312"/>
              <a:gd name="connsiteY6" fmla="*/ 4957361 h 6870528"/>
              <a:gd name="connsiteX0" fmla="*/ 3385 w 6708097"/>
              <a:gd name="connsiteY0" fmla="*/ 4947313 h 6860480"/>
              <a:gd name="connsiteX1" fmla="*/ 2555756 w 6708097"/>
              <a:gd name="connsiteY1" fmla="*/ 0 h 6860480"/>
              <a:gd name="connsiteX2" fmla="*/ 6707642 w 6708097"/>
              <a:gd name="connsiteY2" fmla="*/ 1 h 6860480"/>
              <a:gd name="connsiteX3" fmla="*/ 6647010 w 6708097"/>
              <a:gd name="connsiteY3" fmla="*/ 6849191 h 6860480"/>
              <a:gd name="connsiteX4" fmla="*/ 851646 w 6708097"/>
              <a:gd name="connsiteY4" fmla="*/ 6860480 h 6860480"/>
              <a:gd name="connsiteX5" fmla="*/ 13776 w 6708097"/>
              <a:gd name="connsiteY5" fmla="*/ 5072004 h 6860480"/>
              <a:gd name="connsiteX6" fmla="*/ 3385 w 6708097"/>
              <a:gd name="connsiteY6" fmla="*/ 4947313 h 6860480"/>
              <a:gd name="connsiteX0" fmla="*/ 3385 w 6708097"/>
              <a:gd name="connsiteY0" fmla="*/ 4977458 h 6890625"/>
              <a:gd name="connsiteX1" fmla="*/ 2555756 w 6708097"/>
              <a:gd name="connsiteY1" fmla="*/ 0 h 6890625"/>
              <a:gd name="connsiteX2" fmla="*/ 6707642 w 6708097"/>
              <a:gd name="connsiteY2" fmla="*/ 30146 h 6890625"/>
              <a:gd name="connsiteX3" fmla="*/ 6647010 w 6708097"/>
              <a:gd name="connsiteY3" fmla="*/ 6879336 h 6890625"/>
              <a:gd name="connsiteX4" fmla="*/ 851646 w 6708097"/>
              <a:gd name="connsiteY4" fmla="*/ 6890625 h 6890625"/>
              <a:gd name="connsiteX5" fmla="*/ 13776 w 6708097"/>
              <a:gd name="connsiteY5" fmla="*/ 5102149 h 6890625"/>
              <a:gd name="connsiteX6" fmla="*/ 3385 w 6708097"/>
              <a:gd name="connsiteY6" fmla="*/ 4977458 h 6890625"/>
              <a:gd name="connsiteX0" fmla="*/ 3385 w 6688156"/>
              <a:gd name="connsiteY0" fmla="*/ 4987505 h 6900672"/>
              <a:gd name="connsiteX1" fmla="*/ 2555756 w 6688156"/>
              <a:gd name="connsiteY1" fmla="*/ 10047 h 6900672"/>
              <a:gd name="connsiteX2" fmla="*/ 6687545 w 6688156"/>
              <a:gd name="connsiteY2" fmla="*/ 0 h 6900672"/>
              <a:gd name="connsiteX3" fmla="*/ 6647010 w 6688156"/>
              <a:gd name="connsiteY3" fmla="*/ 6889383 h 6900672"/>
              <a:gd name="connsiteX4" fmla="*/ 851646 w 6688156"/>
              <a:gd name="connsiteY4" fmla="*/ 6900672 h 6900672"/>
              <a:gd name="connsiteX5" fmla="*/ 13776 w 6688156"/>
              <a:gd name="connsiteY5" fmla="*/ 5112196 h 6900672"/>
              <a:gd name="connsiteX6" fmla="*/ 3385 w 6688156"/>
              <a:gd name="connsiteY6" fmla="*/ 4987505 h 6900672"/>
              <a:gd name="connsiteX0" fmla="*/ 3385 w 6688156"/>
              <a:gd name="connsiteY0" fmla="*/ 4977458 h 6890625"/>
              <a:gd name="connsiteX1" fmla="*/ 2555756 w 6688156"/>
              <a:gd name="connsiteY1" fmla="*/ 0 h 6890625"/>
              <a:gd name="connsiteX2" fmla="*/ 6687545 w 6688156"/>
              <a:gd name="connsiteY2" fmla="*/ 1 h 6890625"/>
              <a:gd name="connsiteX3" fmla="*/ 6647010 w 6688156"/>
              <a:gd name="connsiteY3" fmla="*/ 6879336 h 6890625"/>
              <a:gd name="connsiteX4" fmla="*/ 851646 w 6688156"/>
              <a:gd name="connsiteY4" fmla="*/ 6890625 h 6890625"/>
              <a:gd name="connsiteX5" fmla="*/ 13776 w 6688156"/>
              <a:gd name="connsiteY5" fmla="*/ 5102149 h 6890625"/>
              <a:gd name="connsiteX6" fmla="*/ 3385 w 6688156"/>
              <a:gd name="connsiteY6" fmla="*/ 4977458 h 6890625"/>
              <a:gd name="connsiteX0" fmla="*/ 3385 w 6717348"/>
              <a:gd name="connsiteY0" fmla="*/ 4977458 h 6890625"/>
              <a:gd name="connsiteX1" fmla="*/ 2555756 w 6717348"/>
              <a:gd name="connsiteY1" fmla="*/ 0 h 6890625"/>
              <a:gd name="connsiteX2" fmla="*/ 6687545 w 6717348"/>
              <a:gd name="connsiteY2" fmla="*/ 1 h 6890625"/>
              <a:gd name="connsiteX3" fmla="*/ 6717348 w 6717348"/>
              <a:gd name="connsiteY3" fmla="*/ 6889384 h 6890625"/>
              <a:gd name="connsiteX4" fmla="*/ 851646 w 6717348"/>
              <a:gd name="connsiteY4" fmla="*/ 6890625 h 6890625"/>
              <a:gd name="connsiteX5" fmla="*/ 13776 w 6717348"/>
              <a:gd name="connsiteY5" fmla="*/ 5102149 h 6890625"/>
              <a:gd name="connsiteX6" fmla="*/ 3385 w 6717348"/>
              <a:gd name="connsiteY6" fmla="*/ 4977458 h 6890625"/>
              <a:gd name="connsiteX0" fmla="*/ 3385 w 6688803"/>
              <a:gd name="connsiteY0" fmla="*/ 4977458 h 6909481"/>
              <a:gd name="connsiteX1" fmla="*/ 2555756 w 6688803"/>
              <a:gd name="connsiteY1" fmla="*/ 0 h 6909481"/>
              <a:gd name="connsiteX2" fmla="*/ 6687545 w 6688803"/>
              <a:gd name="connsiteY2" fmla="*/ 1 h 6909481"/>
              <a:gd name="connsiteX3" fmla="*/ 6677155 w 6688803"/>
              <a:gd name="connsiteY3" fmla="*/ 6909481 h 6909481"/>
              <a:gd name="connsiteX4" fmla="*/ 851646 w 6688803"/>
              <a:gd name="connsiteY4" fmla="*/ 6890625 h 6909481"/>
              <a:gd name="connsiteX5" fmla="*/ 13776 w 6688803"/>
              <a:gd name="connsiteY5" fmla="*/ 5102149 h 6909481"/>
              <a:gd name="connsiteX6" fmla="*/ 3385 w 6688803"/>
              <a:gd name="connsiteY6" fmla="*/ 4977458 h 6909481"/>
              <a:gd name="connsiteX0" fmla="*/ 3385 w 6717348"/>
              <a:gd name="connsiteY0" fmla="*/ 4977458 h 6909481"/>
              <a:gd name="connsiteX1" fmla="*/ 2555756 w 6717348"/>
              <a:gd name="connsiteY1" fmla="*/ 0 h 6909481"/>
              <a:gd name="connsiteX2" fmla="*/ 6687545 w 6717348"/>
              <a:gd name="connsiteY2" fmla="*/ 1 h 6909481"/>
              <a:gd name="connsiteX3" fmla="*/ 6717348 w 6717348"/>
              <a:gd name="connsiteY3" fmla="*/ 6909481 h 6909481"/>
              <a:gd name="connsiteX4" fmla="*/ 851646 w 6717348"/>
              <a:gd name="connsiteY4" fmla="*/ 6890625 h 6909481"/>
              <a:gd name="connsiteX5" fmla="*/ 13776 w 6717348"/>
              <a:gd name="connsiteY5" fmla="*/ 5102149 h 6909481"/>
              <a:gd name="connsiteX6" fmla="*/ 3385 w 6717348"/>
              <a:gd name="connsiteY6" fmla="*/ 4977458 h 6909481"/>
              <a:gd name="connsiteX0" fmla="*/ 3385 w 6689505"/>
              <a:gd name="connsiteY0" fmla="*/ 4977458 h 6949674"/>
              <a:gd name="connsiteX1" fmla="*/ 2555756 w 6689505"/>
              <a:gd name="connsiteY1" fmla="*/ 0 h 6949674"/>
              <a:gd name="connsiteX2" fmla="*/ 6687545 w 6689505"/>
              <a:gd name="connsiteY2" fmla="*/ 1 h 6949674"/>
              <a:gd name="connsiteX3" fmla="*/ 6687203 w 6689505"/>
              <a:gd name="connsiteY3" fmla="*/ 6949674 h 6949674"/>
              <a:gd name="connsiteX4" fmla="*/ 851646 w 6689505"/>
              <a:gd name="connsiteY4" fmla="*/ 6890625 h 6949674"/>
              <a:gd name="connsiteX5" fmla="*/ 13776 w 6689505"/>
              <a:gd name="connsiteY5" fmla="*/ 5102149 h 6949674"/>
              <a:gd name="connsiteX6" fmla="*/ 3385 w 6689505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724501"/>
              <a:gd name="connsiteY0" fmla="*/ 4977458 h 6949674"/>
              <a:gd name="connsiteX1" fmla="*/ 2555756 w 6724501"/>
              <a:gd name="connsiteY1" fmla="*/ 0 h 6949674"/>
              <a:gd name="connsiteX2" fmla="*/ 6687545 w 6724501"/>
              <a:gd name="connsiteY2" fmla="*/ 1 h 6949674"/>
              <a:gd name="connsiteX3" fmla="*/ 6697251 w 6724501"/>
              <a:gd name="connsiteY3" fmla="*/ 6949674 h 6949674"/>
              <a:gd name="connsiteX4" fmla="*/ 851646 w 6724501"/>
              <a:gd name="connsiteY4" fmla="*/ 6890625 h 6949674"/>
              <a:gd name="connsiteX5" fmla="*/ 13776 w 6724501"/>
              <a:gd name="connsiteY5" fmla="*/ 5102149 h 6949674"/>
              <a:gd name="connsiteX6" fmla="*/ 3385 w 672450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7 h 6949673"/>
              <a:gd name="connsiteX1" fmla="*/ 2545707 w 6697251"/>
              <a:gd name="connsiteY1" fmla="*/ 30144 h 6949673"/>
              <a:gd name="connsiteX2" fmla="*/ 6687545 w 6697251"/>
              <a:gd name="connsiteY2" fmla="*/ 0 h 6949673"/>
              <a:gd name="connsiteX3" fmla="*/ 6697251 w 6697251"/>
              <a:gd name="connsiteY3" fmla="*/ 6949673 h 6949673"/>
              <a:gd name="connsiteX4" fmla="*/ 851646 w 6697251"/>
              <a:gd name="connsiteY4" fmla="*/ 6890624 h 6949673"/>
              <a:gd name="connsiteX5" fmla="*/ 13776 w 6697251"/>
              <a:gd name="connsiteY5" fmla="*/ 5102148 h 6949673"/>
              <a:gd name="connsiteX6" fmla="*/ 3385 w 6697251"/>
              <a:gd name="connsiteY6" fmla="*/ 4977457 h 6949673"/>
              <a:gd name="connsiteX0" fmla="*/ 3385 w 6697251"/>
              <a:gd name="connsiteY0" fmla="*/ 4957360 h 6929576"/>
              <a:gd name="connsiteX1" fmla="*/ 2545707 w 6697251"/>
              <a:gd name="connsiteY1" fmla="*/ 10047 h 6929576"/>
              <a:gd name="connsiteX2" fmla="*/ 6617206 w 6697251"/>
              <a:gd name="connsiteY2" fmla="*/ 0 h 6929576"/>
              <a:gd name="connsiteX3" fmla="*/ 6697251 w 6697251"/>
              <a:gd name="connsiteY3" fmla="*/ 6929576 h 6929576"/>
              <a:gd name="connsiteX4" fmla="*/ 851646 w 6697251"/>
              <a:gd name="connsiteY4" fmla="*/ 6870527 h 6929576"/>
              <a:gd name="connsiteX5" fmla="*/ 13776 w 6697251"/>
              <a:gd name="connsiteY5" fmla="*/ 5082051 h 6929576"/>
              <a:gd name="connsiteX6" fmla="*/ 3385 w 6697251"/>
              <a:gd name="connsiteY6" fmla="*/ 4957360 h 6929576"/>
              <a:gd name="connsiteX0" fmla="*/ 3385 w 6697251"/>
              <a:gd name="connsiteY0" fmla="*/ 4947313 h 6919529"/>
              <a:gd name="connsiteX1" fmla="*/ 2545707 w 6697251"/>
              <a:gd name="connsiteY1" fmla="*/ 0 h 6919529"/>
              <a:gd name="connsiteX2" fmla="*/ 5773144 w 6697251"/>
              <a:gd name="connsiteY2" fmla="*/ 2 h 6919529"/>
              <a:gd name="connsiteX3" fmla="*/ 6697251 w 6697251"/>
              <a:gd name="connsiteY3" fmla="*/ 6919529 h 6919529"/>
              <a:gd name="connsiteX4" fmla="*/ 851646 w 6697251"/>
              <a:gd name="connsiteY4" fmla="*/ 6860480 h 6919529"/>
              <a:gd name="connsiteX5" fmla="*/ 13776 w 6697251"/>
              <a:gd name="connsiteY5" fmla="*/ 5072004 h 6919529"/>
              <a:gd name="connsiteX6" fmla="*/ 3385 w 6697251"/>
              <a:gd name="connsiteY6" fmla="*/ 4947313 h 6919529"/>
              <a:gd name="connsiteX0" fmla="*/ 3385 w 5773179"/>
              <a:gd name="connsiteY0" fmla="*/ 4947313 h 6860480"/>
              <a:gd name="connsiteX1" fmla="*/ 2545707 w 5773179"/>
              <a:gd name="connsiteY1" fmla="*/ 0 h 6860480"/>
              <a:gd name="connsiteX2" fmla="*/ 5773144 w 5773179"/>
              <a:gd name="connsiteY2" fmla="*/ 2 h 6860480"/>
              <a:gd name="connsiteX3" fmla="*/ 4767968 w 5773179"/>
              <a:gd name="connsiteY3" fmla="*/ 6849191 h 6860480"/>
              <a:gd name="connsiteX4" fmla="*/ 851646 w 5773179"/>
              <a:gd name="connsiteY4" fmla="*/ 6860480 h 6860480"/>
              <a:gd name="connsiteX5" fmla="*/ 13776 w 5773179"/>
              <a:gd name="connsiteY5" fmla="*/ 5072004 h 6860480"/>
              <a:gd name="connsiteX6" fmla="*/ 3385 w 5773179"/>
              <a:gd name="connsiteY6" fmla="*/ 4947313 h 6860480"/>
              <a:gd name="connsiteX0" fmla="*/ 3385 w 6637321"/>
              <a:gd name="connsiteY0" fmla="*/ 4947313 h 6860480"/>
              <a:gd name="connsiteX1" fmla="*/ 2545707 w 6637321"/>
              <a:gd name="connsiteY1" fmla="*/ 0 h 6860480"/>
              <a:gd name="connsiteX2" fmla="*/ 6637302 w 6637321"/>
              <a:gd name="connsiteY2" fmla="*/ 2 h 6860480"/>
              <a:gd name="connsiteX3" fmla="*/ 4767968 w 6637321"/>
              <a:gd name="connsiteY3" fmla="*/ 6849191 h 6860480"/>
              <a:gd name="connsiteX4" fmla="*/ 851646 w 6637321"/>
              <a:gd name="connsiteY4" fmla="*/ 6860480 h 6860480"/>
              <a:gd name="connsiteX5" fmla="*/ 13776 w 6637321"/>
              <a:gd name="connsiteY5" fmla="*/ 5072004 h 6860480"/>
              <a:gd name="connsiteX6" fmla="*/ 3385 w 6637321"/>
              <a:gd name="connsiteY6" fmla="*/ 4947313 h 6860480"/>
              <a:gd name="connsiteX0" fmla="*/ 3385 w 6639263"/>
              <a:gd name="connsiteY0" fmla="*/ 4947313 h 6879336"/>
              <a:gd name="connsiteX1" fmla="*/ 2545707 w 6639263"/>
              <a:gd name="connsiteY1" fmla="*/ 0 h 6879336"/>
              <a:gd name="connsiteX2" fmla="*/ 6637302 w 6639263"/>
              <a:gd name="connsiteY2" fmla="*/ 2 h 6879336"/>
              <a:gd name="connsiteX3" fmla="*/ 6636962 w 6639263"/>
              <a:gd name="connsiteY3" fmla="*/ 6879336 h 6879336"/>
              <a:gd name="connsiteX4" fmla="*/ 851646 w 6639263"/>
              <a:gd name="connsiteY4" fmla="*/ 6860480 h 6879336"/>
              <a:gd name="connsiteX5" fmla="*/ 13776 w 6639263"/>
              <a:gd name="connsiteY5" fmla="*/ 5072004 h 6879336"/>
              <a:gd name="connsiteX6" fmla="*/ 3385 w 6639263"/>
              <a:gd name="connsiteY6" fmla="*/ 4947313 h 6879336"/>
              <a:gd name="connsiteX0" fmla="*/ 62685 w 6698563"/>
              <a:gd name="connsiteY0" fmla="*/ 4947313 h 6991108"/>
              <a:gd name="connsiteX1" fmla="*/ 2605007 w 6698563"/>
              <a:gd name="connsiteY1" fmla="*/ 0 h 6991108"/>
              <a:gd name="connsiteX2" fmla="*/ 6696602 w 6698563"/>
              <a:gd name="connsiteY2" fmla="*/ 2 h 6991108"/>
              <a:gd name="connsiteX3" fmla="*/ 6696262 w 6698563"/>
              <a:gd name="connsiteY3" fmla="*/ 6879336 h 6991108"/>
              <a:gd name="connsiteX4" fmla="*/ 1011430 w 6698563"/>
              <a:gd name="connsiteY4" fmla="*/ 6991108 h 6991108"/>
              <a:gd name="connsiteX5" fmla="*/ 73076 w 6698563"/>
              <a:gd name="connsiteY5" fmla="*/ 5072004 h 6991108"/>
              <a:gd name="connsiteX6" fmla="*/ 62685 w 6698563"/>
              <a:gd name="connsiteY6" fmla="*/ 4947313 h 6991108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50432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70528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594519 h 6879336"/>
              <a:gd name="connsiteX6" fmla="*/ 160 w 6636038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755293 h 6879336"/>
              <a:gd name="connsiteX6" fmla="*/ 160 w 6636038"/>
              <a:gd name="connsiteY6" fmla="*/ 4947313 h 68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38" h="6879336">
                <a:moveTo>
                  <a:pt x="160" y="4947313"/>
                </a:moveTo>
                <a:cubicBezTo>
                  <a:pt x="-20623" y="2211181"/>
                  <a:pt x="1989826" y="706582"/>
                  <a:pt x="2542482" y="0"/>
                </a:cubicBezTo>
                <a:lnTo>
                  <a:pt x="6634077" y="2"/>
                </a:lnTo>
                <a:cubicBezTo>
                  <a:pt x="6641004" y="2202908"/>
                  <a:pt x="6626809" y="5540588"/>
                  <a:pt x="6633737" y="6879336"/>
                </a:cubicBezTo>
                <a:lnTo>
                  <a:pt x="697696" y="6870528"/>
                </a:lnTo>
                <a:cubicBezTo>
                  <a:pt x="680230" y="6871327"/>
                  <a:pt x="267484" y="6075829"/>
                  <a:pt x="151228" y="5755293"/>
                </a:cubicBezTo>
                <a:cubicBezTo>
                  <a:pt x="34972" y="5434757"/>
                  <a:pt x="161" y="5054545"/>
                  <a:pt x="160" y="494731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7989"/>
            <a:ext cx="4320000" cy="46035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4F501-903C-2281-F021-13F5E9EDF63B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1D08A25E-E38C-D7AF-6305-FF561D7B8C11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3DDBBC-D4C4-45B5-E661-BADA79CF06C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B40B661-8ABC-EBDD-C7B1-F753F17496A2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9E2C005-B093-6003-687F-5E2755AEA7D6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9B057C0-C864-748F-3698-EDE66099359E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EA3695D-6177-E94C-BA6E-E800E9AE9164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E4AE01E-56B5-332A-3C58-7E6DD651F6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9FDD8B7-9665-CF92-28DF-519C89E4CD73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6FC9C66-1C16-868A-B92E-7797CCA14C3E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F899510-393F-03E8-07E6-92A8C12D1CFB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B36DC14-6CE0-DE0E-E9B4-F067BCF130B9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3D23398-AB7A-427A-EF53-97B025227C1D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6C3386-D53A-E216-DA74-10912C02E00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E90FCA6-DC11-5AAB-076E-0BBB4E84F181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DEFB259-05EF-04CE-64C2-1D0DFE2C7A5A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9E8784-BB1C-D9FF-4E24-A3348E418A3F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9E65BB-B3E9-8897-7922-79DFB98CFE40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FAEDF171-F892-62C5-9FFA-FC35CE01920C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0766CD-3401-C840-1DCA-5510A921858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023B148-D2A6-0FEF-4879-1D60D646825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1E3D4F1-40DF-ADED-007B-2830A5BDF09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0236DE5-DED2-E8A6-C8E0-B6AE8D675AE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D3408-3FD8-657D-84FB-621AEE8B48CD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123F7F-535C-3FDF-C710-47EA3205C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F085BAD-9AED-7C12-3EC3-05E81B19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AB990-8BD6-D3E8-77BE-1C526ED7ACBC}"/>
              </a:ext>
            </a:extLst>
          </p:cNvPr>
          <p:cNvSpPr/>
          <p:nvPr userDrawn="1"/>
        </p:nvSpPr>
        <p:spPr>
          <a:xfrm>
            <a:off x="0" y="3393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C3964B1A-A79D-05A7-4AE8-73996723C690}"/>
              </a:ext>
            </a:extLst>
          </p:cNvPr>
          <p:cNvSpPr/>
          <p:nvPr userDrawn="1"/>
        </p:nvSpPr>
        <p:spPr>
          <a:xfrm>
            <a:off x="5382718" y="-1"/>
            <a:ext cx="3047028" cy="6927877"/>
          </a:xfrm>
          <a:custGeom>
            <a:avLst/>
            <a:gdLst>
              <a:gd name="connsiteX0" fmla="*/ 952140 w 1396057"/>
              <a:gd name="connsiteY0" fmla="*/ 0 h 3174146"/>
              <a:gd name="connsiteX1" fmla="*/ 815355 w 1396057"/>
              <a:gd name="connsiteY1" fmla="*/ 158092 h 3174146"/>
              <a:gd name="connsiteX2" fmla="*/ 13875 w 1396057"/>
              <a:gd name="connsiteY2" fmla="*/ 2292706 h 3174146"/>
              <a:gd name="connsiteX3" fmla="*/ 295998 w 1396057"/>
              <a:gd name="connsiteY3" fmla="*/ 3174146 h 3174146"/>
              <a:gd name="connsiteX4" fmla="*/ 548060 w 1396057"/>
              <a:gd name="connsiteY4" fmla="*/ 3174146 h 3174146"/>
              <a:gd name="connsiteX5" fmla="*/ 331274 w 1396057"/>
              <a:gd name="connsiteY5" fmla="*/ 2252959 h 3174146"/>
              <a:gd name="connsiteX6" fmla="*/ 331274 w 1396057"/>
              <a:gd name="connsiteY6" fmla="*/ 2252959 h 3174146"/>
              <a:gd name="connsiteX7" fmla="*/ 627817 w 1396057"/>
              <a:gd name="connsiteY7" fmla="*/ 1063234 h 3174146"/>
              <a:gd name="connsiteX8" fmla="*/ 1069291 w 1396057"/>
              <a:gd name="connsiteY8" fmla="*/ 377679 h 3174146"/>
              <a:gd name="connsiteX9" fmla="*/ 1396058 w 1396057"/>
              <a:gd name="connsiteY9" fmla="*/ 0 h 3174146"/>
              <a:gd name="connsiteX10" fmla="*/ 952140 w 1396057"/>
              <a:gd name="connsiteY10" fmla="*/ 0 h 31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057" h="3174146">
                <a:moveTo>
                  <a:pt x="952140" y="0"/>
                </a:moveTo>
                <a:lnTo>
                  <a:pt x="815355" y="158092"/>
                </a:lnTo>
                <a:cubicBezTo>
                  <a:pt x="209724" y="858798"/>
                  <a:pt x="-67430" y="1596888"/>
                  <a:pt x="13875" y="2292706"/>
                </a:cubicBezTo>
                <a:cubicBezTo>
                  <a:pt x="50454" y="2605470"/>
                  <a:pt x="147727" y="2909112"/>
                  <a:pt x="295998" y="3174146"/>
                </a:cubicBezTo>
                <a:lnTo>
                  <a:pt x="548060" y="3174146"/>
                </a:lnTo>
                <a:cubicBezTo>
                  <a:pt x="409238" y="2876776"/>
                  <a:pt x="334695" y="2561162"/>
                  <a:pt x="331274" y="2252959"/>
                </a:cubicBezTo>
                <a:lnTo>
                  <a:pt x="331274" y="2252959"/>
                </a:lnTo>
                <a:cubicBezTo>
                  <a:pt x="327119" y="1872918"/>
                  <a:pt x="426917" y="1472678"/>
                  <a:pt x="627817" y="1063234"/>
                </a:cubicBezTo>
                <a:cubicBezTo>
                  <a:pt x="774051" y="765131"/>
                  <a:pt x="951814" y="513617"/>
                  <a:pt x="1069291" y="377679"/>
                </a:cubicBezTo>
                <a:lnTo>
                  <a:pt x="1396058" y="0"/>
                </a:lnTo>
                <a:lnTo>
                  <a:pt x="952140" y="0"/>
                </a:lnTo>
                <a:close/>
              </a:path>
            </a:pathLst>
          </a:custGeom>
          <a:solidFill>
            <a:srgbClr val="003869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E6767-F981-59CE-5A81-2F249BBBF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805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IMG _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6739" y="0"/>
            <a:ext cx="6640684" cy="6884151"/>
          </a:xfrm>
          <a:custGeom>
            <a:avLst/>
            <a:gdLst>
              <a:gd name="connsiteX0" fmla="*/ 0 w 6704941"/>
              <a:gd name="connsiteY0" fmla="*/ 3430240 h 6860480"/>
              <a:gd name="connsiteX1" fmla="*/ 3352471 w 6704941"/>
              <a:gd name="connsiteY1" fmla="*/ 0 h 6860480"/>
              <a:gd name="connsiteX2" fmla="*/ 6704941 w 6704941"/>
              <a:gd name="connsiteY2" fmla="*/ 0 h 6860480"/>
              <a:gd name="connsiteX3" fmla="*/ 6704941 w 6704941"/>
              <a:gd name="connsiteY3" fmla="*/ 3430240 h 6860480"/>
              <a:gd name="connsiteX4" fmla="*/ 3352470 w 6704941"/>
              <a:gd name="connsiteY4" fmla="*/ 6860480 h 6860480"/>
              <a:gd name="connsiteX5" fmla="*/ -1 w 6704941"/>
              <a:gd name="connsiteY5" fmla="*/ 3430240 h 6860480"/>
              <a:gd name="connsiteX6" fmla="*/ 0 w 6704941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0 w 6954323"/>
              <a:gd name="connsiteY0" fmla="*/ 4562849 h 6860480"/>
              <a:gd name="connsiteX1" fmla="*/ 2801753 w 6954323"/>
              <a:gd name="connsiteY1" fmla="*/ 0 h 6860480"/>
              <a:gd name="connsiteX2" fmla="*/ 6954323 w 6954323"/>
              <a:gd name="connsiteY2" fmla="*/ 0 h 6860480"/>
              <a:gd name="connsiteX3" fmla="*/ 6954323 w 6954323"/>
              <a:gd name="connsiteY3" fmla="*/ 3430240 h 6860480"/>
              <a:gd name="connsiteX4" fmla="*/ 3601852 w 6954323"/>
              <a:gd name="connsiteY4" fmla="*/ 6860480 h 6860480"/>
              <a:gd name="connsiteX5" fmla="*/ 249381 w 6954323"/>
              <a:gd name="connsiteY5" fmla="*/ 3430240 h 6860480"/>
              <a:gd name="connsiteX6" fmla="*/ 0 w 6954323"/>
              <a:gd name="connsiteY6" fmla="*/ 4562849 h 6860480"/>
              <a:gd name="connsiteX0" fmla="*/ 0 w 6954323"/>
              <a:gd name="connsiteY0" fmla="*/ 4562849 h 6861873"/>
              <a:gd name="connsiteX1" fmla="*/ 2801753 w 6954323"/>
              <a:gd name="connsiteY1" fmla="*/ 0 h 6861873"/>
              <a:gd name="connsiteX2" fmla="*/ 6954323 w 6954323"/>
              <a:gd name="connsiteY2" fmla="*/ 0 h 6861873"/>
              <a:gd name="connsiteX3" fmla="*/ 6954323 w 6954323"/>
              <a:gd name="connsiteY3" fmla="*/ 3430240 h 6861873"/>
              <a:gd name="connsiteX4" fmla="*/ 3601852 w 6954323"/>
              <a:gd name="connsiteY4" fmla="*/ 6860480 h 6861873"/>
              <a:gd name="connsiteX5" fmla="*/ 311727 w 6954323"/>
              <a:gd name="connsiteY5" fmla="*/ 5082395 h 6861873"/>
              <a:gd name="connsiteX6" fmla="*/ 0 w 6954323"/>
              <a:gd name="connsiteY6" fmla="*/ 4562849 h 6861873"/>
              <a:gd name="connsiteX0" fmla="*/ 0 w 6652987"/>
              <a:gd name="connsiteY0" fmla="*/ 4957704 h 6861873"/>
              <a:gd name="connsiteX1" fmla="*/ 2500417 w 6652987"/>
              <a:gd name="connsiteY1" fmla="*/ 0 h 6861873"/>
              <a:gd name="connsiteX2" fmla="*/ 6652987 w 6652987"/>
              <a:gd name="connsiteY2" fmla="*/ 0 h 6861873"/>
              <a:gd name="connsiteX3" fmla="*/ 6652987 w 6652987"/>
              <a:gd name="connsiteY3" fmla="*/ 3430240 h 6861873"/>
              <a:gd name="connsiteX4" fmla="*/ 3300516 w 6652987"/>
              <a:gd name="connsiteY4" fmla="*/ 6860480 h 6861873"/>
              <a:gd name="connsiteX5" fmla="*/ 10391 w 6652987"/>
              <a:gd name="connsiteY5" fmla="*/ 5082395 h 6861873"/>
              <a:gd name="connsiteX6" fmla="*/ 0 w 6652987"/>
              <a:gd name="connsiteY6" fmla="*/ 4957704 h 6861873"/>
              <a:gd name="connsiteX0" fmla="*/ 7224 w 6660211"/>
              <a:gd name="connsiteY0" fmla="*/ 4957704 h 6861873"/>
              <a:gd name="connsiteX1" fmla="*/ 2507641 w 6660211"/>
              <a:gd name="connsiteY1" fmla="*/ 0 h 6861873"/>
              <a:gd name="connsiteX2" fmla="*/ 6660211 w 6660211"/>
              <a:gd name="connsiteY2" fmla="*/ 0 h 6861873"/>
              <a:gd name="connsiteX3" fmla="*/ 6660211 w 6660211"/>
              <a:gd name="connsiteY3" fmla="*/ 3430240 h 6861873"/>
              <a:gd name="connsiteX4" fmla="*/ 3307740 w 6660211"/>
              <a:gd name="connsiteY4" fmla="*/ 6860480 h 6861873"/>
              <a:gd name="connsiteX5" fmla="*/ 17615 w 6660211"/>
              <a:gd name="connsiteY5" fmla="*/ 5082395 h 6861873"/>
              <a:gd name="connsiteX6" fmla="*/ 7224 w 6660211"/>
              <a:gd name="connsiteY6" fmla="*/ 4957704 h 6861873"/>
              <a:gd name="connsiteX0" fmla="*/ 266509 w 6919496"/>
              <a:gd name="connsiteY0" fmla="*/ 4957704 h 6871944"/>
              <a:gd name="connsiteX1" fmla="*/ 2766926 w 6919496"/>
              <a:gd name="connsiteY1" fmla="*/ 0 h 6871944"/>
              <a:gd name="connsiteX2" fmla="*/ 6919496 w 6919496"/>
              <a:gd name="connsiteY2" fmla="*/ 0 h 6871944"/>
              <a:gd name="connsiteX3" fmla="*/ 6919496 w 6919496"/>
              <a:gd name="connsiteY3" fmla="*/ 3430240 h 6871944"/>
              <a:gd name="connsiteX4" fmla="*/ 1114770 w 6919496"/>
              <a:gd name="connsiteY4" fmla="*/ 6870871 h 6871944"/>
              <a:gd name="connsiteX5" fmla="*/ 276900 w 6919496"/>
              <a:gd name="connsiteY5" fmla="*/ 5082395 h 6871944"/>
              <a:gd name="connsiteX6" fmla="*/ 266509 w 6919496"/>
              <a:gd name="connsiteY6" fmla="*/ 4957704 h 6871944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702899 w 6702899"/>
              <a:gd name="connsiteY3" fmla="*/ 3430240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34071"/>
              <a:gd name="connsiteY0" fmla="*/ 4957704 h 7711938"/>
              <a:gd name="connsiteX1" fmla="*/ 2602283 w 6734071"/>
              <a:gd name="connsiteY1" fmla="*/ 20782 h 7711938"/>
              <a:gd name="connsiteX2" fmla="*/ 6702899 w 6734071"/>
              <a:gd name="connsiteY2" fmla="*/ 0 h 7711938"/>
              <a:gd name="connsiteX3" fmla="*/ 6734071 w 6734071"/>
              <a:gd name="connsiteY3" fmla="*/ 6869631 h 7711938"/>
              <a:gd name="connsiteX4" fmla="*/ 898173 w 6734071"/>
              <a:gd name="connsiteY4" fmla="*/ 6870871 h 7711938"/>
              <a:gd name="connsiteX5" fmla="*/ 60303 w 6734071"/>
              <a:gd name="connsiteY5" fmla="*/ 5082395 h 7711938"/>
              <a:gd name="connsiteX6" fmla="*/ 49912 w 6734071"/>
              <a:gd name="connsiteY6" fmla="*/ 4957704 h 7711938"/>
              <a:gd name="connsiteX0" fmla="*/ 49912 w 6734071"/>
              <a:gd name="connsiteY0" fmla="*/ 4957704 h 6870871"/>
              <a:gd name="connsiteX1" fmla="*/ 2602283 w 6734071"/>
              <a:gd name="connsiteY1" fmla="*/ 20782 h 6870871"/>
              <a:gd name="connsiteX2" fmla="*/ 6702899 w 6734071"/>
              <a:gd name="connsiteY2" fmla="*/ 0 h 6870871"/>
              <a:gd name="connsiteX3" fmla="*/ 6734071 w 6734071"/>
              <a:gd name="connsiteY3" fmla="*/ 6869631 h 6870871"/>
              <a:gd name="connsiteX4" fmla="*/ 898173 w 6734071"/>
              <a:gd name="connsiteY4" fmla="*/ 6870871 h 6870871"/>
              <a:gd name="connsiteX5" fmla="*/ 60303 w 6734071"/>
              <a:gd name="connsiteY5" fmla="*/ 5082395 h 6870871"/>
              <a:gd name="connsiteX6" fmla="*/ 49912 w 673407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474299 w 6702899"/>
              <a:gd name="connsiteY3" fmla="*/ 6869631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23681"/>
              <a:gd name="connsiteY0" fmla="*/ 4957704 h 6880022"/>
              <a:gd name="connsiteX1" fmla="*/ 2602283 w 6723681"/>
              <a:gd name="connsiteY1" fmla="*/ 20782 h 6880022"/>
              <a:gd name="connsiteX2" fmla="*/ 6702899 w 6723681"/>
              <a:gd name="connsiteY2" fmla="*/ 0 h 6880022"/>
              <a:gd name="connsiteX3" fmla="*/ 6723681 w 6723681"/>
              <a:gd name="connsiteY3" fmla="*/ 6880022 h 6880022"/>
              <a:gd name="connsiteX4" fmla="*/ 898173 w 6723681"/>
              <a:gd name="connsiteY4" fmla="*/ 6870871 h 6880022"/>
              <a:gd name="connsiteX5" fmla="*/ 60303 w 6723681"/>
              <a:gd name="connsiteY5" fmla="*/ 5082395 h 6880022"/>
              <a:gd name="connsiteX6" fmla="*/ 49912 w 6723681"/>
              <a:gd name="connsiteY6" fmla="*/ 4957704 h 6880022"/>
              <a:gd name="connsiteX0" fmla="*/ 49912 w 6723681"/>
              <a:gd name="connsiteY0" fmla="*/ 4957704 h 6870871"/>
              <a:gd name="connsiteX1" fmla="*/ 2602283 w 6723681"/>
              <a:gd name="connsiteY1" fmla="*/ 20782 h 6870871"/>
              <a:gd name="connsiteX2" fmla="*/ 6702899 w 6723681"/>
              <a:gd name="connsiteY2" fmla="*/ 0 h 6870871"/>
              <a:gd name="connsiteX3" fmla="*/ 6723681 w 6723681"/>
              <a:gd name="connsiteY3" fmla="*/ 6869631 h 6870871"/>
              <a:gd name="connsiteX4" fmla="*/ 898173 w 6723681"/>
              <a:gd name="connsiteY4" fmla="*/ 6870871 h 6870871"/>
              <a:gd name="connsiteX5" fmla="*/ 60303 w 6723681"/>
              <a:gd name="connsiteY5" fmla="*/ 5082395 h 6870871"/>
              <a:gd name="connsiteX6" fmla="*/ 49912 w 6723681"/>
              <a:gd name="connsiteY6" fmla="*/ 4957704 h 6870871"/>
              <a:gd name="connsiteX0" fmla="*/ 49912 w 6723681"/>
              <a:gd name="connsiteY0" fmla="*/ 4936922 h 6850089"/>
              <a:gd name="connsiteX1" fmla="*/ 2602283 w 6723681"/>
              <a:gd name="connsiteY1" fmla="*/ 0 h 6850089"/>
              <a:gd name="connsiteX2" fmla="*/ 6702899 w 6723681"/>
              <a:gd name="connsiteY2" fmla="*/ 10391 h 6850089"/>
              <a:gd name="connsiteX3" fmla="*/ 6723681 w 6723681"/>
              <a:gd name="connsiteY3" fmla="*/ 6848849 h 6850089"/>
              <a:gd name="connsiteX4" fmla="*/ 898173 w 6723681"/>
              <a:gd name="connsiteY4" fmla="*/ 6850089 h 6850089"/>
              <a:gd name="connsiteX5" fmla="*/ 60303 w 6723681"/>
              <a:gd name="connsiteY5" fmla="*/ 5061613 h 6850089"/>
              <a:gd name="connsiteX6" fmla="*/ 49912 w 6723681"/>
              <a:gd name="connsiteY6" fmla="*/ 4936922 h 6850089"/>
              <a:gd name="connsiteX0" fmla="*/ 49912 w 6735329"/>
              <a:gd name="connsiteY0" fmla="*/ 4947313 h 6860480"/>
              <a:gd name="connsiteX1" fmla="*/ 2602283 w 6735329"/>
              <a:gd name="connsiteY1" fmla="*/ 10391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49912 w 6735329"/>
              <a:gd name="connsiteY0" fmla="*/ 4947313 h 6860480"/>
              <a:gd name="connsiteX1" fmla="*/ 2602283 w 6735329"/>
              <a:gd name="connsiteY1" fmla="*/ 0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160 w 6685577"/>
              <a:gd name="connsiteY0" fmla="*/ 4947313 h 6860480"/>
              <a:gd name="connsiteX1" fmla="*/ 2552531 w 6685577"/>
              <a:gd name="connsiteY1" fmla="*/ 0 h 6860480"/>
              <a:gd name="connsiteX2" fmla="*/ 6684319 w 6685577"/>
              <a:gd name="connsiteY2" fmla="*/ 0 h 6860480"/>
              <a:gd name="connsiteX3" fmla="*/ 6673929 w 6685577"/>
              <a:gd name="connsiteY3" fmla="*/ 6859240 h 6860480"/>
              <a:gd name="connsiteX4" fmla="*/ 848421 w 6685577"/>
              <a:gd name="connsiteY4" fmla="*/ 6860480 h 6860480"/>
              <a:gd name="connsiteX5" fmla="*/ 10551 w 6685577"/>
              <a:gd name="connsiteY5" fmla="*/ 5072004 h 6860480"/>
              <a:gd name="connsiteX6" fmla="*/ 160 w 6685577"/>
              <a:gd name="connsiteY6" fmla="*/ 4947313 h 6860480"/>
              <a:gd name="connsiteX0" fmla="*/ 11814 w 6697231"/>
              <a:gd name="connsiteY0" fmla="*/ 4947313 h 6860480"/>
              <a:gd name="connsiteX1" fmla="*/ 2564185 w 6697231"/>
              <a:gd name="connsiteY1" fmla="*/ 0 h 6860480"/>
              <a:gd name="connsiteX2" fmla="*/ 6695973 w 6697231"/>
              <a:gd name="connsiteY2" fmla="*/ 0 h 6860480"/>
              <a:gd name="connsiteX3" fmla="*/ 6685583 w 6697231"/>
              <a:gd name="connsiteY3" fmla="*/ 6859240 h 6860480"/>
              <a:gd name="connsiteX4" fmla="*/ 860075 w 6697231"/>
              <a:gd name="connsiteY4" fmla="*/ 6860480 h 6860480"/>
              <a:gd name="connsiteX5" fmla="*/ 22205 w 6697231"/>
              <a:gd name="connsiteY5" fmla="*/ 5072004 h 6860480"/>
              <a:gd name="connsiteX6" fmla="*/ 11814 w 6697231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77154"/>
              <a:gd name="connsiteY0" fmla="*/ 4957361 h 6870528"/>
              <a:gd name="connsiteX1" fmla="*/ 2555756 w 6677154"/>
              <a:gd name="connsiteY1" fmla="*/ 10048 h 6870528"/>
              <a:gd name="connsiteX2" fmla="*/ 6657399 w 6677154"/>
              <a:gd name="connsiteY2" fmla="*/ 0 h 6870528"/>
              <a:gd name="connsiteX3" fmla="*/ 6677154 w 6677154"/>
              <a:gd name="connsiteY3" fmla="*/ 6869288 h 6870528"/>
              <a:gd name="connsiteX4" fmla="*/ 851646 w 6677154"/>
              <a:gd name="connsiteY4" fmla="*/ 6870528 h 6870528"/>
              <a:gd name="connsiteX5" fmla="*/ 13776 w 6677154"/>
              <a:gd name="connsiteY5" fmla="*/ 5082052 h 6870528"/>
              <a:gd name="connsiteX6" fmla="*/ 3385 w 6677154"/>
              <a:gd name="connsiteY6" fmla="*/ 4957361 h 6870528"/>
              <a:gd name="connsiteX0" fmla="*/ 3385 w 6658657"/>
              <a:gd name="connsiteY0" fmla="*/ 4957361 h 6879336"/>
              <a:gd name="connsiteX1" fmla="*/ 2555756 w 6658657"/>
              <a:gd name="connsiteY1" fmla="*/ 10048 h 6879336"/>
              <a:gd name="connsiteX2" fmla="*/ 6657399 w 6658657"/>
              <a:gd name="connsiteY2" fmla="*/ 0 h 6879336"/>
              <a:gd name="connsiteX3" fmla="*/ 6647009 w 6658657"/>
              <a:gd name="connsiteY3" fmla="*/ 6879336 h 6879336"/>
              <a:gd name="connsiteX4" fmla="*/ 851646 w 6658657"/>
              <a:gd name="connsiteY4" fmla="*/ 6870528 h 6879336"/>
              <a:gd name="connsiteX5" fmla="*/ 13776 w 6658657"/>
              <a:gd name="connsiteY5" fmla="*/ 5082052 h 6879336"/>
              <a:gd name="connsiteX6" fmla="*/ 3385 w 6658657"/>
              <a:gd name="connsiteY6" fmla="*/ 4957361 h 6879336"/>
              <a:gd name="connsiteX0" fmla="*/ 3385 w 6659360"/>
              <a:gd name="connsiteY0" fmla="*/ 4957361 h 6879336"/>
              <a:gd name="connsiteX1" fmla="*/ 2555756 w 6659360"/>
              <a:gd name="connsiteY1" fmla="*/ 10048 h 6879336"/>
              <a:gd name="connsiteX2" fmla="*/ 6657399 w 6659360"/>
              <a:gd name="connsiteY2" fmla="*/ 0 h 6879336"/>
              <a:gd name="connsiteX3" fmla="*/ 6657058 w 6659360"/>
              <a:gd name="connsiteY3" fmla="*/ 6879336 h 6879336"/>
              <a:gd name="connsiteX4" fmla="*/ 851646 w 6659360"/>
              <a:gd name="connsiteY4" fmla="*/ 6870528 h 6879336"/>
              <a:gd name="connsiteX5" fmla="*/ 13776 w 6659360"/>
              <a:gd name="connsiteY5" fmla="*/ 5082052 h 6879336"/>
              <a:gd name="connsiteX6" fmla="*/ 3385 w 6659360"/>
              <a:gd name="connsiteY6" fmla="*/ 4957361 h 6879336"/>
              <a:gd name="connsiteX0" fmla="*/ 3385 w 6673611"/>
              <a:gd name="connsiteY0" fmla="*/ 4957361 h 6879336"/>
              <a:gd name="connsiteX1" fmla="*/ 2555756 w 6673611"/>
              <a:gd name="connsiteY1" fmla="*/ 10048 h 6879336"/>
              <a:gd name="connsiteX2" fmla="*/ 6657399 w 6673611"/>
              <a:gd name="connsiteY2" fmla="*/ 0 h 6879336"/>
              <a:gd name="connsiteX3" fmla="*/ 6657058 w 6673611"/>
              <a:gd name="connsiteY3" fmla="*/ 6879336 h 6879336"/>
              <a:gd name="connsiteX4" fmla="*/ 851646 w 6673611"/>
              <a:gd name="connsiteY4" fmla="*/ 6870528 h 6879336"/>
              <a:gd name="connsiteX5" fmla="*/ 13776 w 6673611"/>
              <a:gd name="connsiteY5" fmla="*/ 5082052 h 6879336"/>
              <a:gd name="connsiteX6" fmla="*/ 3385 w 6673611"/>
              <a:gd name="connsiteY6" fmla="*/ 4957361 h 6879336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78734"/>
              <a:gd name="connsiteY0" fmla="*/ 4967409 h 6889384"/>
              <a:gd name="connsiteX1" fmla="*/ 2555756 w 6678734"/>
              <a:gd name="connsiteY1" fmla="*/ 20096 h 6889384"/>
              <a:gd name="connsiteX2" fmla="*/ 6677496 w 6678734"/>
              <a:gd name="connsiteY2" fmla="*/ 0 h 6889384"/>
              <a:gd name="connsiteX3" fmla="*/ 6657058 w 6678734"/>
              <a:gd name="connsiteY3" fmla="*/ 6889384 h 6889384"/>
              <a:gd name="connsiteX4" fmla="*/ 851646 w 6678734"/>
              <a:gd name="connsiteY4" fmla="*/ 6880576 h 6889384"/>
              <a:gd name="connsiteX5" fmla="*/ 13776 w 6678734"/>
              <a:gd name="connsiteY5" fmla="*/ 5092100 h 6889384"/>
              <a:gd name="connsiteX6" fmla="*/ 3385 w 6678734"/>
              <a:gd name="connsiteY6" fmla="*/ 4967409 h 6889384"/>
              <a:gd name="connsiteX0" fmla="*/ 3385 w 6678425"/>
              <a:gd name="connsiteY0" fmla="*/ 4967409 h 6889384"/>
              <a:gd name="connsiteX1" fmla="*/ 2555756 w 6678425"/>
              <a:gd name="connsiteY1" fmla="*/ 20096 h 6889384"/>
              <a:gd name="connsiteX2" fmla="*/ 6677496 w 6678425"/>
              <a:gd name="connsiteY2" fmla="*/ 0 h 6889384"/>
              <a:gd name="connsiteX3" fmla="*/ 6657058 w 6678425"/>
              <a:gd name="connsiteY3" fmla="*/ 6889384 h 6889384"/>
              <a:gd name="connsiteX4" fmla="*/ 851646 w 6678425"/>
              <a:gd name="connsiteY4" fmla="*/ 6880576 h 6889384"/>
              <a:gd name="connsiteX5" fmla="*/ 13776 w 6678425"/>
              <a:gd name="connsiteY5" fmla="*/ 5092100 h 6889384"/>
              <a:gd name="connsiteX6" fmla="*/ 3385 w 6678425"/>
              <a:gd name="connsiteY6" fmla="*/ 4967409 h 6889384"/>
              <a:gd name="connsiteX0" fmla="*/ 3385 w 6678754"/>
              <a:gd name="connsiteY0" fmla="*/ 4967409 h 6909481"/>
              <a:gd name="connsiteX1" fmla="*/ 2555756 w 6678754"/>
              <a:gd name="connsiteY1" fmla="*/ 20096 h 6909481"/>
              <a:gd name="connsiteX2" fmla="*/ 6677496 w 6678754"/>
              <a:gd name="connsiteY2" fmla="*/ 0 h 6909481"/>
              <a:gd name="connsiteX3" fmla="*/ 6667106 w 6678754"/>
              <a:gd name="connsiteY3" fmla="*/ 6909481 h 6909481"/>
              <a:gd name="connsiteX4" fmla="*/ 851646 w 6678754"/>
              <a:gd name="connsiteY4" fmla="*/ 6880576 h 6909481"/>
              <a:gd name="connsiteX5" fmla="*/ 13776 w 6678754"/>
              <a:gd name="connsiteY5" fmla="*/ 5092100 h 6909481"/>
              <a:gd name="connsiteX6" fmla="*/ 3385 w 6678754"/>
              <a:gd name="connsiteY6" fmla="*/ 4967409 h 6909481"/>
              <a:gd name="connsiteX0" fmla="*/ 3385 w 6738190"/>
              <a:gd name="connsiteY0" fmla="*/ 5017651 h 6959723"/>
              <a:gd name="connsiteX1" fmla="*/ 2555756 w 6738190"/>
              <a:gd name="connsiteY1" fmla="*/ 70338 h 6959723"/>
              <a:gd name="connsiteX2" fmla="*/ 6737786 w 6738190"/>
              <a:gd name="connsiteY2" fmla="*/ 0 h 6959723"/>
              <a:gd name="connsiteX3" fmla="*/ 6667106 w 6738190"/>
              <a:gd name="connsiteY3" fmla="*/ 6959723 h 6959723"/>
              <a:gd name="connsiteX4" fmla="*/ 851646 w 6738190"/>
              <a:gd name="connsiteY4" fmla="*/ 6930818 h 6959723"/>
              <a:gd name="connsiteX5" fmla="*/ 13776 w 6738190"/>
              <a:gd name="connsiteY5" fmla="*/ 5142342 h 6959723"/>
              <a:gd name="connsiteX6" fmla="*/ 3385 w 6738190"/>
              <a:gd name="connsiteY6" fmla="*/ 5017651 h 6959723"/>
              <a:gd name="connsiteX0" fmla="*/ 3385 w 6669408"/>
              <a:gd name="connsiteY0" fmla="*/ 4957361 h 6899433"/>
              <a:gd name="connsiteX1" fmla="*/ 2555756 w 6669408"/>
              <a:gd name="connsiteY1" fmla="*/ 10048 h 6899433"/>
              <a:gd name="connsiteX2" fmla="*/ 6667448 w 6669408"/>
              <a:gd name="connsiteY2" fmla="*/ 0 h 6899433"/>
              <a:gd name="connsiteX3" fmla="*/ 6667106 w 6669408"/>
              <a:gd name="connsiteY3" fmla="*/ 6899433 h 6899433"/>
              <a:gd name="connsiteX4" fmla="*/ 851646 w 6669408"/>
              <a:gd name="connsiteY4" fmla="*/ 6870528 h 6899433"/>
              <a:gd name="connsiteX5" fmla="*/ 13776 w 6669408"/>
              <a:gd name="connsiteY5" fmla="*/ 5082052 h 6899433"/>
              <a:gd name="connsiteX6" fmla="*/ 3385 w 6669408"/>
              <a:gd name="connsiteY6" fmla="*/ 4957361 h 6899433"/>
              <a:gd name="connsiteX0" fmla="*/ 3385 w 6668706"/>
              <a:gd name="connsiteY0" fmla="*/ 4957361 h 6879336"/>
              <a:gd name="connsiteX1" fmla="*/ 2555756 w 6668706"/>
              <a:gd name="connsiteY1" fmla="*/ 10048 h 6879336"/>
              <a:gd name="connsiteX2" fmla="*/ 6667448 w 6668706"/>
              <a:gd name="connsiteY2" fmla="*/ 0 h 6879336"/>
              <a:gd name="connsiteX3" fmla="*/ 6657057 w 6668706"/>
              <a:gd name="connsiteY3" fmla="*/ 6879336 h 6879336"/>
              <a:gd name="connsiteX4" fmla="*/ 851646 w 6668706"/>
              <a:gd name="connsiteY4" fmla="*/ 6870528 h 6879336"/>
              <a:gd name="connsiteX5" fmla="*/ 13776 w 6668706"/>
              <a:gd name="connsiteY5" fmla="*/ 5082052 h 6879336"/>
              <a:gd name="connsiteX6" fmla="*/ 3385 w 6668706"/>
              <a:gd name="connsiteY6" fmla="*/ 4957361 h 6879336"/>
              <a:gd name="connsiteX0" fmla="*/ 3385 w 6669408"/>
              <a:gd name="connsiteY0" fmla="*/ 4957361 h 6870528"/>
              <a:gd name="connsiteX1" fmla="*/ 2555756 w 6669408"/>
              <a:gd name="connsiteY1" fmla="*/ 10048 h 6870528"/>
              <a:gd name="connsiteX2" fmla="*/ 6667448 w 6669408"/>
              <a:gd name="connsiteY2" fmla="*/ 0 h 6870528"/>
              <a:gd name="connsiteX3" fmla="*/ 6667106 w 6669408"/>
              <a:gd name="connsiteY3" fmla="*/ 6859239 h 6870528"/>
              <a:gd name="connsiteX4" fmla="*/ 851646 w 6669408"/>
              <a:gd name="connsiteY4" fmla="*/ 6870528 h 6870528"/>
              <a:gd name="connsiteX5" fmla="*/ 13776 w 6669408"/>
              <a:gd name="connsiteY5" fmla="*/ 5082052 h 6870528"/>
              <a:gd name="connsiteX6" fmla="*/ 3385 w 6669408"/>
              <a:gd name="connsiteY6" fmla="*/ 4957361 h 6870528"/>
              <a:gd name="connsiteX0" fmla="*/ 3385 w 6668059"/>
              <a:gd name="connsiteY0" fmla="*/ 4957361 h 6870528"/>
              <a:gd name="connsiteX1" fmla="*/ 2555756 w 6668059"/>
              <a:gd name="connsiteY1" fmla="*/ 10048 h 6870528"/>
              <a:gd name="connsiteX2" fmla="*/ 6667448 w 6668059"/>
              <a:gd name="connsiteY2" fmla="*/ 0 h 6870528"/>
              <a:gd name="connsiteX3" fmla="*/ 6626913 w 6668059"/>
              <a:gd name="connsiteY3" fmla="*/ 6869287 h 6870528"/>
              <a:gd name="connsiteX4" fmla="*/ 851646 w 6668059"/>
              <a:gd name="connsiteY4" fmla="*/ 6870528 h 6870528"/>
              <a:gd name="connsiteX5" fmla="*/ 13776 w 6668059"/>
              <a:gd name="connsiteY5" fmla="*/ 5082052 h 6870528"/>
              <a:gd name="connsiteX6" fmla="*/ 3385 w 6668059"/>
              <a:gd name="connsiteY6" fmla="*/ 4957361 h 6870528"/>
              <a:gd name="connsiteX0" fmla="*/ 3385 w 6629215"/>
              <a:gd name="connsiteY0" fmla="*/ 4957361 h 6870528"/>
              <a:gd name="connsiteX1" fmla="*/ 2555756 w 6629215"/>
              <a:gd name="connsiteY1" fmla="*/ 10048 h 6870528"/>
              <a:gd name="connsiteX2" fmla="*/ 6627255 w 6629215"/>
              <a:gd name="connsiteY2" fmla="*/ 0 h 6870528"/>
              <a:gd name="connsiteX3" fmla="*/ 6626913 w 6629215"/>
              <a:gd name="connsiteY3" fmla="*/ 6869287 h 6870528"/>
              <a:gd name="connsiteX4" fmla="*/ 851646 w 6629215"/>
              <a:gd name="connsiteY4" fmla="*/ 6870528 h 6870528"/>
              <a:gd name="connsiteX5" fmla="*/ 13776 w 6629215"/>
              <a:gd name="connsiteY5" fmla="*/ 5082052 h 6870528"/>
              <a:gd name="connsiteX6" fmla="*/ 3385 w 6629215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78018"/>
              <a:gd name="connsiteY0" fmla="*/ 4957361 h 6870528"/>
              <a:gd name="connsiteX1" fmla="*/ 2555756 w 6678018"/>
              <a:gd name="connsiteY1" fmla="*/ 10048 h 6870528"/>
              <a:gd name="connsiteX2" fmla="*/ 6677497 w 6678018"/>
              <a:gd name="connsiteY2" fmla="*/ 0 h 6870528"/>
              <a:gd name="connsiteX3" fmla="*/ 6626913 w 6678018"/>
              <a:gd name="connsiteY3" fmla="*/ 6869287 h 6870528"/>
              <a:gd name="connsiteX4" fmla="*/ 851646 w 6678018"/>
              <a:gd name="connsiteY4" fmla="*/ 6870528 h 6870528"/>
              <a:gd name="connsiteX5" fmla="*/ 13776 w 6678018"/>
              <a:gd name="connsiteY5" fmla="*/ 5082052 h 6870528"/>
              <a:gd name="connsiteX6" fmla="*/ 3385 w 6678018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49312"/>
              <a:gd name="connsiteY0" fmla="*/ 4957361 h 6879336"/>
              <a:gd name="connsiteX1" fmla="*/ 2555756 w 6649312"/>
              <a:gd name="connsiteY1" fmla="*/ 10048 h 6879336"/>
              <a:gd name="connsiteX2" fmla="*/ 6647352 w 6649312"/>
              <a:gd name="connsiteY2" fmla="*/ 0 h 6879336"/>
              <a:gd name="connsiteX3" fmla="*/ 6647010 w 6649312"/>
              <a:gd name="connsiteY3" fmla="*/ 6879336 h 6879336"/>
              <a:gd name="connsiteX4" fmla="*/ 851646 w 6649312"/>
              <a:gd name="connsiteY4" fmla="*/ 6870528 h 6879336"/>
              <a:gd name="connsiteX5" fmla="*/ 13776 w 6649312"/>
              <a:gd name="connsiteY5" fmla="*/ 5082052 h 6879336"/>
              <a:gd name="connsiteX6" fmla="*/ 3385 w 6649312"/>
              <a:gd name="connsiteY6" fmla="*/ 4957361 h 6879336"/>
              <a:gd name="connsiteX0" fmla="*/ 3385 w 6649312"/>
              <a:gd name="connsiteY0" fmla="*/ 4957361 h 6870528"/>
              <a:gd name="connsiteX1" fmla="*/ 2555756 w 6649312"/>
              <a:gd name="connsiteY1" fmla="*/ 10048 h 6870528"/>
              <a:gd name="connsiteX2" fmla="*/ 6647352 w 6649312"/>
              <a:gd name="connsiteY2" fmla="*/ 0 h 6870528"/>
              <a:gd name="connsiteX3" fmla="*/ 6647010 w 6649312"/>
              <a:gd name="connsiteY3" fmla="*/ 6859239 h 6870528"/>
              <a:gd name="connsiteX4" fmla="*/ 851646 w 6649312"/>
              <a:gd name="connsiteY4" fmla="*/ 6870528 h 6870528"/>
              <a:gd name="connsiteX5" fmla="*/ 13776 w 6649312"/>
              <a:gd name="connsiteY5" fmla="*/ 5082052 h 6870528"/>
              <a:gd name="connsiteX6" fmla="*/ 3385 w 6649312"/>
              <a:gd name="connsiteY6" fmla="*/ 4957361 h 6870528"/>
              <a:gd name="connsiteX0" fmla="*/ 3385 w 6708097"/>
              <a:gd name="connsiteY0" fmla="*/ 4947313 h 6860480"/>
              <a:gd name="connsiteX1" fmla="*/ 2555756 w 6708097"/>
              <a:gd name="connsiteY1" fmla="*/ 0 h 6860480"/>
              <a:gd name="connsiteX2" fmla="*/ 6707642 w 6708097"/>
              <a:gd name="connsiteY2" fmla="*/ 1 h 6860480"/>
              <a:gd name="connsiteX3" fmla="*/ 6647010 w 6708097"/>
              <a:gd name="connsiteY3" fmla="*/ 6849191 h 6860480"/>
              <a:gd name="connsiteX4" fmla="*/ 851646 w 6708097"/>
              <a:gd name="connsiteY4" fmla="*/ 6860480 h 6860480"/>
              <a:gd name="connsiteX5" fmla="*/ 13776 w 6708097"/>
              <a:gd name="connsiteY5" fmla="*/ 5072004 h 6860480"/>
              <a:gd name="connsiteX6" fmla="*/ 3385 w 6708097"/>
              <a:gd name="connsiteY6" fmla="*/ 4947313 h 6860480"/>
              <a:gd name="connsiteX0" fmla="*/ 3385 w 6708097"/>
              <a:gd name="connsiteY0" fmla="*/ 4977458 h 6890625"/>
              <a:gd name="connsiteX1" fmla="*/ 2555756 w 6708097"/>
              <a:gd name="connsiteY1" fmla="*/ 0 h 6890625"/>
              <a:gd name="connsiteX2" fmla="*/ 6707642 w 6708097"/>
              <a:gd name="connsiteY2" fmla="*/ 30146 h 6890625"/>
              <a:gd name="connsiteX3" fmla="*/ 6647010 w 6708097"/>
              <a:gd name="connsiteY3" fmla="*/ 6879336 h 6890625"/>
              <a:gd name="connsiteX4" fmla="*/ 851646 w 6708097"/>
              <a:gd name="connsiteY4" fmla="*/ 6890625 h 6890625"/>
              <a:gd name="connsiteX5" fmla="*/ 13776 w 6708097"/>
              <a:gd name="connsiteY5" fmla="*/ 5102149 h 6890625"/>
              <a:gd name="connsiteX6" fmla="*/ 3385 w 6708097"/>
              <a:gd name="connsiteY6" fmla="*/ 4977458 h 6890625"/>
              <a:gd name="connsiteX0" fmla="*/ 3385 w 6688156"/>
              <a:gd name="connsiteY0" fmla="*/ 4987505 h 6900672"/>
              <a:gd name="connsiteX1" fmla="*/ 2555756 w 6688156"/>
              <a:gd name="connsiteY1" fmla="*/ 10047 h 6900672"/>
              <a:gd name="connsiteX2" fmla="*/ 6687545 w 6688156"/>
              <a:gd name="connsiteY2" fmla="*/ 0 h 6900672"/>
              <a:gd name="connsiteX3" fmla="*/ 6647010 w 6688156"/>
              <a:gd name="connsiteY3" fmla="*/ 6889383 h 6900672"/>
              <a:gd name="connsiteX4" fmla="*/ 851646 w 6688156"/>
              <a:gd name="connsiteY4" fmla="*/ 6900672 h 6900672"/>
              <a:gd name="connsiteX5" fmla="*/ 13776 w 6688156"/>
              <a:gd name="connsiteY5" fmla="*/ 5112196 h 6900672"/>
              <a:gd name="connsiteX6" fmla="*/ 3385 w 6688156"/>
              <a:gd name="connsiteY6" fmla="*/ 4987505 h 6900672"/>
              <a:gd name="connsiteX0" fmla="*/ 3385 w 6688156"/>
              <a:gd name="connsiteY0" fmla="*/ 4977458 h 6890625"/>
              <a:gd name="connsiteX1" fmla="*/ 2555756 w 6688156"/>
              <a:gd name="connsiteY1" fmla="*/ 0 h 6890625"/>
              <a:gd name="connsiteX2" fmla="*/ 6687545 w 6688156"/>
              <a:gd name="connsiteY2" fmla="*/ 1 h 6890625"/>
              <a:gd name="connsiteX3" fmla="*/ 6647010 w 6688156"/>
              <a:gd name="connsiteY3" fmla="*/ 6879336 h 6890625"/>
              <a:gd name="connsiteX4" fmla="*/ 851646 w 6688156"/>
              <a:gd name="connsiteY4" fmla="*/ 6890625 h 6890625"/>
              <a:gd name="connsiteX5" fmla="*/ 13776 w 6688156"/>
              <a:gd name="connsiteY5" fmla="*/ 5102149 h 6890625"/>
              <a:gd name="connsiteX6" fmla="*/ 3385 w 6688156"/>
              <a:gd name="connsiteY6" fmla="*/ 4977458 h 6890625"/>
              <a:gd name="connsiteX0" fmla="*/ 3385 w 6717348"/>
              <a:gd name="connsiteY0" fmla="*/ 4977458 h 6890625"/>
              <a:gd name="connsiteX1" fmla="*/ 2555756 w 6717348"/>
              <a:gd name="connsiteY1" fmla="*/ 0 h 6890625"/>
              <a:gd name="connsiteX2" fmla="*/ 6687545 w 6717348"/>
              <a:gd name="connsiteY2" fmla="*/ 1 h 6890625"/>
              <a:gd name="connsiteX3" fmla="*/ 6717348 w 6717348"/>
              <a:gd name="connsiteY3" fmla="*/ 6889384 h 6890625"/>
              <a:gd name="connsiteX4" fmla="*/ 851646 w 6717348"/>
              <a:gd name="connsiteY4" fmla="*/ 6890625 h 6890625"/>
              <a:gd name="connsiteX5" fmla="*/ 13776 w 6717348"/>
              <a:gd name="connsiteY5" fmla="*/ 5102149 h 6890625"/>
              <a:gd name="connsiteX6" fmla="*/ 3385 w 6717348"/>
              <a:gd name="connsiteY6" fmla="*/ 4977458 h 6890625"/>
              <a:gd name="connsiteX0" fmla="*/ 3385 w 6688803"/>
              <a:gd name="connsiteY0" fmla="*/ 4977458 h 6909481"/>
              <a:gd name="connsiteX1" fmla="*/ 2555756 w 6688803"/>
              <a:gd name="connsiteY1" fmla="*/ 0 h 6909481"/>
              <a:gd name="connsiteX2" fmla="*/ 6687545 w 6688803"/>
              <a:gd name="connsiteY2" fmla="*/ 1 h 6909481"/>
              <a:gd name="connsiteX3" fmla="*/ 6677155 w 6688803"/>
              <a:gd name="connsiteY3" fmla="*/ 6909481 h 6909481"/>
              <a:gd name="connsiteX4" fmla="*/ 851646 w 6688803"/>
              <a:gd name="connsiteY4" fmla="*/ 6890625 h 6909481"/>
              <a:gd name="connsiteX5" fmla="*/ 13776 w 6688803"/>
              <a:gd name="connsiteY5" fmla="*/ 5102149 h 6909481"/>
              <a:gd name="connsiteX6" fmla="*/ 3385 w 6688803"/>
              <a:gd name="connsiteY6" fmla="*/ 4977458 h 6909481"/>
              <a:gd name="connsiteX0" fmla="*/ 3385 w 6717348"/>
              <a:gd name="connsiteY0" fmla="*/ 4977458 h 6909481"/>
              <a:gd name="connsiteX1" fmla="*/ 2555756 w 6717348"/>
              <a:gd name="connsiteY1" fmla="*/ 0 h 6909481"/>
              <a:gd name="connsiteX2" fmla="*/ 6687545 w 6717348"/>
              <a:gd name="connsiteY2" fmla="*/ 1 h 6909481"/>
              <a:gd name="connsiteX3" fmla="*/ 6717348 w 6717348"/>
              <a:gd name="connsiteY3" fmla="*/ 6909481 h 6909481"/>
              <a:gd name="connsiteX4" fmla="*/ 851646 w 6717348"/>
              <a:gd name="connsiteY4" fmla="*/ 6890625 h 6909481"/>
              <a:gd name="connsiteX5" fmla="*/ 13776 w 6717348"/>
              <a:gd name="connsiteY5" fmla="*/ 5102149 h 6909481"/>
              <a:gd name="connsiteX6" fmla="*/ 3385 w 6717348"/>
              <a:gd name="connsiteY6" fmla="*/ 4977458 h 6909481"/>
              <a:gd name="connsiteX0" fmla="*/ 3385 w 6689505"/>
              <a:gd name="connsiteY0" fmla="*/ 4977458 h 6949674"/>
              <a:gd name="connsiteX1" fmla="*/ 2555756 w 6689505"/>
              <a:gd name="connsiteY1" fmla="*/ 0 h 6949674"/>
              <a:gd name="connsiteX2" fmla="*/ 6687545 w 6689505"/>
              <a:gd name="connsiteY2" fmla="*/ 1 h 6949674"/>
              <a:gd name="connsiteX3" fmla="*/ 6687203 w 6689505"/>
              <a:gd name="connsiteY3" fmla="*/ 6949674 h 6949674"/>
              <a:gd name="connsiteX4" fmla="*/ 851646 w 6689505"/>
              <a:gd name="connsiteY4" fmla="*/ 6890625 h 6949674"/>
              <a:gd name="connsiteX5" fmla="*/ 13776 w 6689505"/>
              <a:gd name="connsiteY5" fmla="*/ 5102149 h 6949674"/>
              <a:gd name="connsiteX6" fmla="*/ 3385 w 6689505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724501"/>
              <a:gd name="connsiteY0" fmla="*/ 4977458 h 6949674"/>
              <a:gd name="connsiteX1" fmla="*/ 2555756 w 6724501"/>
              <a:gd name="connsiteY1" fmla="*/ 0 h 6949674"/>
              <a:gd name="connsiteX2" fmla="*/ 6687545 w 6724501"/>
              <a:gd name="connsiteY2" fmla="*/ 1 h 6949674"/>
              <a:gd name="connsiteX3" fmla="*/ 6697251 w 6724501"/>
              <a:gd name="connsiteY3" fmla="*/ 6949674 h 6949674"/>
              <a:gd name="connsiteX4" fmla="*/ 851646 w 6724501"/>
              <a:gd name="connsiteY4" fmla="*/ 6890625 h 6949674"/>
              <a:gd name="connsiteX5" fmla="*/ 13776 w 6724501"/>
              <a:gd name="connsiteY5" fmla="*/ 5102149 h 6949674"/>
              <a:gd name="connsiteX6" fmla="*/ 3385 w 672450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7 h 6949673"/>
              <a:gd name="connsiteX1" fmla="*/ 2545707 w 6697251"/>
              <a:gd name="connsiteY1" fmla="*/ 30144 h 6949673"/>
              <a:gd name="connsiteX2" fmla="*/ 6687545 w 6697251"/>
              <a:gd name="connsiteY2" fmla="*/ 0 h 6949673"/>
              <a:gd name="connsiteX3" fmla="*/ 6697251 w 6697251"/>
              <a:gd name="connsiteY3" fmla="*/ 6949673 h 6949673"/>
              <a:gd name="connsiteX4" fmla="*/ 851646 w 6697251"/>
              <a:gd name="connsiteY4" fmla="*/ 6890624 h 6949673"/>
              <a:gd name="connsiteX5" fmla="*/ 13776 w 6697251"/>
              <a:gd name="connsiteY5" fmla="*/ 5102148 h 6949673"/>
              <a:gd name="connsiteX6" fmla="*/ 3385 w 6697251"/>
              <a:gd name="connsiteY6" fmla="*/ 4977457 h 6949673"/>
              <a:gd name="connsiteX0" fmla="*/ 3385 w 6697251"/>
              <a:gd name="connsiteY0" fmla="*/ 4957360 h 6929576"/>
              <a:gd name="connsiteX1" fmla="*/ 2545707 w 6697251"/>
              <a:gd name="connsiteY1" fmla="*/ 10047 h 6929576"/>
              <a:gd name="connsiteX2" fmla="*/ 6617206 w 6697251"/>
              <a:gd name="connsiteY2" fmla="*/ 0 h 6929576"/>
              <a:gd name="connsiteX3" fmla="*/ 6697251 w 6697251"/>
              <a:gd name="connsiteY3" fmla="*/ 6929576 h 6929576"/>
              <a:gd name="connsiteX4" fmla="*/ 851646 w 6697251"/>
              <a:gd name="connsiteY4" fmla="*/ 6870527 h 6929576"/>
              <a:gd name="connsiteX5" fmla="*/ 13776 w 6697251"/>
              <a:gd name="connsiteY5" fmla="*/ 5082051 h 6929576"/>
              <a:gd name="connsiteX6" fmla="*/ 3385 w 6697251"/>
              <a:gd name="connsiteY6" fmla="*/ 4957360 h 6929576"/>
              <a:gd name="connsiteX0" fmla="*/ 3385 w 6697251"/>
              <a:gd name="connsiteY0" fmla="*/ 4947313 h 6919529"/>
              <a:gd name="connsiteX1" fmla="*/ 2545707 w 6697251"/>
              <a:gd name="connsiteY1" fmla="*/ 0 h 6919529"/>
              <a:gd name="connsiteX2" fmla="*/ 5773144 w 6697251"/>
              <a:gd name="connsiteY2" fmla="*/ 2 h 6919529"/>
              <a:gd name="connsiteX3" fmla="*/ 6697251 w 6697251"/>
              <a:gd name="connsiteY3" fmla="*/ 6919529 h 6919529"/>
              <a:gd name="connsiteX4" fmla="*/ 851646 w 6697251"/>
              <a:gd name="connsiteY4" fmla="*/ 6860480 h 6919529"/>
              <a:gd name="connsiteX5" fmla="*/ 13776 w 6697251"/>
              <a:gd name="connsiteY5" fmla="*/ 5072004 h 6919529"/>
              <a:gd name="connsiteX6" fmla="*/ 3385 w 6697251"/>
              <a:gd name="connsiteY6" fmla="*/ 4947313 h 6919529"/>
              <a:gd name="connsiteX0" fmla="*/ 3385 w 5773179"/>
              <a:gd name="connsiteY0" fmla="*/ 4947313 h 6860480"/>
              <a:gd name="connsiteX1" fmla="*/ 2545707 w 5773179"/>
              <a:gd name="connsiteY1" fmla="*/ 0 h 6860480"/>
              <a:gd name="connsiteX2" fmla="*/ 5773144 w 5773179"/>
              <a:gd name="connsiteY2" fmla="*/ 2 h 6860480"/>
              <a:gd name="connsiteX3" fmla="*/ 4767968 w 5773179"/>
              <a:gd name="connsiteY3" fmla="*/ 6849191 h 6860480"/>
              <a:gd name="connsiteX4" fmla="*/ 851646 w 5773179"/>
              <a:gd name="connsiteY4" fmla="*/ 6860480 h 6860480"/>
              <a:gd name="connsiteX5" fmla="*/ 13776 w 5773179"/>
              <a:gd name="connsiteY5" fmla="*/ 5072004 h 6860480"/>
              <a:gd name="connsiteX6" fmla="*/ 3385 w 5773179"/>
              <a:gd name="connsiteY6" fmla="*/ 4947313 h 6860480"/>
              <a:gd name="connsiteX0" fmla="*/ 3385 w 6637321"/>
              <a:gd name="connsiteY0" fmla="*/ 4947313 h 6860480"/>
              <a:gd name="connsiteX1" fmla="*/ 2545707 w 6637321"/>
              <a:gd name="connsiteY1" fmla="*/ 0 h 6860480"/>
              <a:gd name="connsiteX2" fmla="*/ 6637302 w 6637321"/>
              <a:gd name="connsiteY2" fmla="*/ 2 h 6860480"/>
              <a:gd name="connsiteX3" fmla="*/ 4767968 w 6637321"/>
              <a:gd name="connsiteY3" fmla="*/ 6849191 h 6860480"/>
              <a:gd name="connsiteX4" fmla="*/ 851646 w 6637321"/>
              <a:gd name="connsiteY4" fmla="*/ 6860480 h 6860480"/>
              <a:gd name="connsiteX5" fmla="*/ 13776 w 6637321"/>
              <a:gd name="connsiteY5" fmla="*/ 5072004 h 6860480"/>
              <a:gd name="connsiteX6" fmla="*/ 3385 w 6637321"/>
              <a:gd name="connsiteY6" fmla="*/ 4947313 h 6860480"/>
              <a:gd name="connsiteX0" fmla="*/ 3385 w 6639263"/>
              <a:gd name="connsiteY0" fmla="*/ 4947313 h 6879336"/>
              <a:gd name="connsiteX1" fmla="*/ 2545707 w 6639263"/>
              <a:gd name="connsiteY1" fmla="*/ 0 h 6879336"/>
              <a:gd name="connsiteX2" fmla="*/ 6637302 w 6639263"/>
              <a:gd name="connsiteY2" fmla="*/ 2 h 6879336"/>
              <a:gd name="connsiteX3" fmla="*/ 6636962 w 6639263"/>
              <a:gd name="connsiteY3" fmla="*/ 6879336 h 6879336"/>
              <a:gd name="connsiteX4" fmla="*/ 851646 w 6639263"/>
              <a:gd name="connsiteY4" fmla="*/ 6860480 h 6879336"/>
              <a:gd name="connsiteX5" fmla="*/ 13776 w 6639263"/>
              <a:gd name="connsiteY5" fmla="*/ 5072004 h 6879336"/>
              <a:gd name="connsiteX6" fmla="*/ 3385 w 6639263"/>
              <a:gd name="connsiteY6" fmla="*/ 4947313 h 6879336"/>
              <a:gd name="connsiteX0" fmla="*/ 62685 w 6698563"/>
              <a:gd name="connsiteY0" fmla="*/ 4947313 h 6991108"/>
              <a:gd name="connsiteX1" fmla="*/ 2605007 w 6698563"/>
              <a:gd name="connsiteY1" fmla="*/ 0 h 6991108"/>
              <a:gd name="connsiteX2" fmla="*/ 6696602 w 6698563"/>
              <a:gd name="connsiteY2" fmla="*/ 2 h 6991108"/>
              <a:gd name="connsiteX3" fmla="*/ 6696262 w 6698563"/>
              <a:gd name="connsiteY3" fmla="*/ 6879336 h 6991108"/>
              <a:gd name="connsiteX4" fmla="*/ 1011430 w 6698563"/>
              <a:gd name="connsiteY4" fmla="*/ 6991108 h 6991108"/>
              <a:gd name="connsiteX5" fmla="*/ 73076 w 6698563"/>
              <a:gd name="connsiteY5" fmla="*/ 5072004 h 6991108"/>
              <a:gd name="connsiteX6" fmla="*/ 62685 w 6698563"/>
              <a:gd name="connsiteY6" fmla="*/ 4947313 h 6991108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50432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70528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594519 h 6879336"/>
              <a:gd name="connsiteX6" fmla="*/ 160 w 6636038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755293 h 6879336"/>
              <a:gd name="connsiteX6" fmla="*/ 160 w 6636038"/>
              <a:gd name="connsiteY6" fmla="*/ 4947313 h 68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38" h="6879336">
                <a:moveTo>
                  <a:pt x="160" y="4947313"/>
                </a:moveTo>
                <a:cubicBezTo>
                  <a:pt x="-20623" y="2211181"/>
                  <a:pt x="1989826" y="706582"/>
                  <a:pt x="2542482" y="0"/>
                </a:cubicBezTo>
                <a:lnTo>
                  <a:pt x="6634077" y="2"/>
                </a:lnTo>
                <a:cubicBezTo>
                  <a:pt x="6641004" y="2202908"/>
                  <a:pt x="6626809" y="5540588"/>
                  <a:pt x="6633737" y="6879336"/>
                </a:cubicBezTo>
                <a:lnTo>
                  <a:pt x="697696" y="6870528"/>
                </a:lnTo>
                <a:cubicBezTo>
                  <a:pt x="680230" y="6871327"/>
                  <a:pt x="267484" y="6075829"/>
                  <a:pt x="151228" y="5755293"/>
                </a:cubicBezTo>
                <a:cubicBezTo>
                  <a:pt x="34972" y="5434757"/>
                  <a:pt x="161" y="5054545"/>
                  <a:pt x="160" y="494731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712259"/>
            <a:ext cx="4320000" cy="41392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27DF1-13BE-649F-902F-E3BACF8AC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2237" y="-1"/>
            <a:ext cx="3006969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4F501-903C-2281-F021-13F5E9EDF63B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1D08A25E-E38C-D7AF-6305-FF561D7B8C11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3DDBBC-D4C4-45B5-E661-BADA79CF06C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B40B661-8ABC-EBDD-C7B1-F753F17496A2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9E2C005-B093-6003-687F-5E2755AEA7D6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9B057C0-C864-748F-3698-EDE66099359E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EA3695D-6177-E94C-BA6E-E800E9AE9164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E4AE01E-56B5-332A-3C58-7E6DD651F6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9FDD8B7-9665-CF92-28DF-519C89E4CD73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6FC9C66-1C16-868A-B92E-7797CCA14C3E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F899510-393F-03E8-07E6-92A8C12D1CFB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B36DC14-6CE0-DE0E-E9B4-F067BCF130B9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3D23398-AB7A-427A-EF53-97B025227C1D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6C3386-D53A-E216-DA74-10912C02E00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E90FCA6-DC11-5AAB-076E-0BBB4E84F181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DEFB259-05EF-04CE-64C2-1D0DFE2C7A5A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9E8784-BB1C-D9FF-4E24-A3348E418A3F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9E65BB-B3E9-8897-7922-79DFB98CFE40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FAEDF171-F892-62C5-9FFA-FC35CE01920C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0766CD-3401-C840-1DCA-5510A921858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023B148-D2A6-0FEF-4879-1D60D646825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1E3D4F1-40DF-ADED-007B-2830A5BDF09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0236DE5-DED2-E8A6-C8E0-B6AE8D675AE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D3408-3FD8-657D-84FB-621AEE8B48CD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123F7F-535C-3FDF-C710-47EA3205C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F085BAD-9AED-7C12-3EC3-05E81B19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AFF8BC-40B0-5518-BC81-226737D9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5690831" cy="96790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41270127-C6E6-889E-95CA-C2BFD90E3631}"/>
              </a:ext>
            </a:extLst>
          </p:cNvPr>
          <p:cNvSpPr/>
          <p:nvPr userDrawn="1"/>
        </p:nvSpPr>
        <p:spPr>
          <a:xfrm>
            <a:off x="5382718" y="-1"/>
            <a:ext cx="3047028" cy="6927877"/>
          </a:xfrm>
          <a:custGeom>
            <a:avLst/>
            <a:gdLst>
              <a:gd name="connsiteX0" fmla="*/ 952140 w 1396057"/>
              <a:gd name="connsiteY0" fmla="*/ 0 h 3174146"/>
              <a:gd name="connsiteX1" fmla="*/ 815355 w 1396057"/>
              <a:gd name="connsiteY1" fmla="*/ 158092 h 3174146"/>
              <a:gd name="connsiteX2" fmla="*/ 13875 w 1396057"/>
              <a:gd name="connsiteY2" fmla="*/ 2292706 h 3174146"/>
              <a:gd name="connsiteX3" fmla="*/ 295998 w 1396057"/>
              <a:gd name="connsiteY3" fmla="*/ 3174146 h 3174146"/>
              <a:gd name="connsiteX4" fmla="*/ 548060 w 1396057"/>
              <a:gd name="connsiteY4" fmla="*/ 3174146 h 3174146"/>
              <a:gd name="connsiteX5" fmla="*/ 331274 w 1396057"/>
              <a:gd name="connsiteY5" fmla="*/ 2252959 h 3174146"/>
              <a:gd name="connsiteX6" fmla="*/ 331274 w 1396057"/>
              <a:gd name="connsiteY6" fmla="*/ 2252959 h 3174146"/>
              <a:gd name="connsiteX7" fmla="*/ 627817 w 1396057"/>
              <a:gd name="connsiteY7" fmla="*/ 1063234 h 3174146"/>
              <a:gd name="connsiteX8" fmla="*/ 1069291 w 1396057"/>
              <a:gd name="connsiteY8" fmla="*/ 377679 h 3174146"/>
              <a:gd name="connsiteX9" fmla="*/ 1396058 w 1396057"/>
              <a:gd name="connsiteY9" fmla="*/ 0 h 3174146"/>
              <a:gd name="connsiteX10" fmla="*/ 952140 w 1396057"/>
              <a:gd name="connsiteY10" fmla="*/ 0 h 31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057" h="3174146">
                <a:moveTo>
                  <a:pt x="952140" y="0"/>
                </a:moveTo>
                <a:lnTo>
                  <a:pt x="815355" y="158092"/>
                </a:lnTo>
                <a:cubicBezTo>
                  <a:pt x="209724" y="858798"/>
                  <a:pt x="-67430" y="1596888"/>
                  <a:pt x="13875" y="2292706"/>
                </a:cubicBezTo>
                <a:cubicBezTo>
                  <a:pt x="50454" y="2605470"/>
                  <a:pt x="147727" y="2909112"/>
                  <a:pt x="295998" y="3174146"/>
                </a:cubicBezTo>
                <a:lnTo>
                  <a:pt x="548060" y="3174146"/>
                </a:lnTo>
                <a:cubicBezTo>
                  <a:pt x="409238" y="2876776"/>
                  <a:pt x="334695" y="2561162"/>
                  <a:pt x="331274" y="2252959"/>
                </a:cubicBezTo>
                <a:lnTo>
                  <a:pt x="331274" y="2252959"/>
                </a:lnTo>
                <a:cubicBezTo>
                  <a:pt x="327119" y="1872918"/>
                  <a:pt x="426917" y="1472678"/>
                  <a:pt x="627817" y="1063234"/>
                </a:cubicBezTo>
                <a:cubicBezTo>
                  <a:pt x="774051" y="765131"/>
                  <a:pt x="951814" y="513617"/>
                  <a:pt x="1069291" y="377679"/>
                </a:cubicBezTo>
                <a:lnTo>
                  <a:pt x="1396058" y="0"/>
                </a:lnTo>
                <a:lnTo>
                  <a:pt x="952140" y="0"/>
                </a:lnTo>
                <a:close/>
              </a:path>
            </a:pathLst>
          </a:custGeom>
          <a:solidFill>
            <a:srgbClr val="003869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14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CF4756B-6C68-D51A-329B-4811CB701E09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CF6D8-CC42-BA2B-DF8B-354E6A0FCA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C2550-A350-9727-56A2-360DDC923EF3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B5FB36F-CCF2-836A-ED2B-097EB0EC28EE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2D206B7-073D-C708-96EE-2A0DB39B9AB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3461337-EDEA-0718-4ACF-CA146D377C86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CD986CA-D18B-6995-414A-BA4AB20461F3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E1F257E-D63D-AAF0-2411-2E18F3D81FE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B83AFA8-C194-C086-21DB-66F603C0F5CD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A227D43-0D25-C9E7-7D63-4FAF1A8C372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E6FB55-3F86-6D34-889B-2FE97B216997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ADA6CB4-B4E6-486B-D6A8-66143CE693DF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68280DD-EACC-EA42-7C93-235912D7123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55D3F74-24B6-FEC3-F80A-F5027FAAFEE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9EEA8CD-0474-9944-5CDF-4A32D947548E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C00F86B-A688-0564-9402-D40A2053C878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50E03CB-72D3-11A2-B7E6-923CCCEC47DD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ED9A382-B9B0-8D52-D3FE-5905178ADA8F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5BBA403-529B-4F1A-F177-BA12F6A576D0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33FC921-D845-526B-28DB-0AC765F24DE7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706C2AEA-1C56-F67A-EAF8-687C534CE0CE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FB8EFC-5DBC-E322-E162-1B933F0B2E18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D60E6C2-B919-26C7-7EC1-6984A22B45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26B2BD3-ECEE-BEFC-4DEF-9D1D5E045A00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4ADD829-5185-0E91-68ED-D47C20FB7EEB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45DFEB3-CDF4-F673-C897-050D71F825AE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177DD0E-18B8-725C-6A14-FBAB91B21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25CEEA82-D51A-1375-2590-11D8912C3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72BC7-BABE-A84D-5BD7-8B88BA190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003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 -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CF6D8-CC42-BA2B-DF8B-354E6A0FCA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C2550-A350-9727-56A2-360DDC923EF3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B5FB36F-CCF2-836A-ED2B-097EB0EC28EE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2D206B7-073D-C708-96EE-2A0DB39B9AB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3461337-EDEA-0718-4ACF-CA146D377C86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CD986CA-D18B-6995-414A-BA4AB20461F3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E1F257E-D63D-AAF0-2411-2E18F3D81FE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B83AFA8-C194-C086-21DB-66F603C0F5CD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A227D43-0D25-C9E7-7D63-4FAF1A8C372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E6FB55-3F86-6D34-889B-2FE97B216997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ADA6CB4-B4E6-486B-D6A8-66143CE693DF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68280DD-EACC-EA42-7C93-235912D7123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55D3F74-24B6-FEC3-F80A-F5027FAAFEE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9EEA8CD-0474-9944-5CDF-4A32D947548E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C00F86B-A688-0564-9402-D40A2053C878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50E03CB-72D3-11A2-B7E6-923CCCEC47DD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ED9A382-B9B0-8D52-D3FE-5905178ADA8F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5BBA403-529B-4F1A-F177-BA12F6A576D0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33FC921-D845-526B-28DB-0AC765F24DE7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706C2AEA-1C56-F67A-EAF8-687C534CE0CE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FB8EFC-5DBC-E322-E162-1B933F0B2E18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D60E6C2-B919-26C7-7EC1-6984A22B45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26B2BD3-ECEE-BEFC-4DEF-9D1D5E045A00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4ADD829-5185-0E91-68ED-D47C20FB7EEB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45DFEB3-CDF4-F673-C897-050D71F825AE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177DD0E-18B8-725C-6A14-FBAB91B21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25CEEA82-D51A-1375-2590-11D8912C3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BD512-1EE2-BBBA-3178-87ED30A0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06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0" y="1197311"/>
            <a:ext cx="11112480" cy="46346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 –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98B601-96FF-525A-5081-4E948089E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2E42C1-DA87-3B18-96BE-C7EFCF1B6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‹N°›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564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8" r:id="rId2"/>
    <p:sldLayoutId id="2147483650" r:id="rId3"/>
    <p:sldLayoutId id="2147483831" r:id="rId4"/>
    <p:sldLayoutId id="2147483738" r:id="rId5"/>
    <p:sldLayoutId id="2147483824" r:id="rId6"/>
    <p:sldLayoutId id="2147483832" r:id="rId7"/>
    <p:sldLayoutId id="2147483825" r:id="rId8"/>
    <p:sldLayoutId id="2147483833" r:id="rId9"/>
    <p:sldLayoutId id="2147483826" r:id="rId10"/>
    <p:sldLayoutId id="2147483834" r:id="rId11"/>
    <p:sldLayoutId id="2147483651" r:id="rId12"/>
    <p:sldLayoutId id="2147483829" r:id="rId13"/>
    <p:sldLayoutId id="2147483835" r:id="rId14"/>
    <p:sldLayoutId id="2147483827" r:id="rId15"/>
    <p:sldLayoutId id="214748383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701"/>
        </a:spcAft>
        <a:buClr>
          <a:schemeClr val="tx2"/>
        </a:buClr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746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8420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8825" indent="-1746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tx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.link/uv85q92a76xe78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worldliquidgas.org/news/lpg-day-2026-pass-it-forward/" TargetMode="Externa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worldliquidgas.org/about-liquid-gas/what-is-liquid-gas/" TargetMode="External"/><Relationship Id="rId5" Type="http://schemas.openxmlformats.org/officeDocument/2006/relationships/hyperlink" Target="http://www.worldliquidgas.org/what-is-lpg-day" TargetMode="Externa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liquidgas.org/about-lpg/what-is-lpg/why-use-lpg/" TargetMode="External"/><Relationship Id="rId3" Type="http://schemas.openxmlformats.org/officeDocument/2006/relationships/hyperlink" Target="https://twitter.com/WorldLiquidGas" TargetMode="External"/><Relationship Id="rId7" Type="http://schemas.openxmlformats.org/officeDocument/2006/relationships/hyperlink" Target="https://www.worldliquidgas.org/what-is-lpg-da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worldliquidgasassociation/" TargetMode="External"/><Relationship Id="rId11" Type="http://schemas.openxmlformats.org/officeDocument/2006/relationships/image" Target="../media/image2.svg"/><Relationship Id="rId5" Type="http://schemas.openxmlformats.org/officeDocument/2006/relationships/hyperlink" Target="https://www.facebook.com/WorldLiquidGasAssociation" TargetMode="External"/><Relationship Id="rId10" Type="http://schemas.openxmlformats.org/officeDocument/2006/relationships/image" Target="../media/image1.svg"/><Relationship Id="rId4" Type="http://schemas.openxmlformats.org/officeDocument/2006/relationships/hyperlink" Target="https://www.linkedin.com/company/world-liquid-gas-association/" TargetMode="External"/><Relationship Id="rId9" Type="http://schemas.openxmlformats.org/officeDocument/2006/relationships/hyperlink" Target="https://www.worldliquidgas.org/about-lpg/what-is-lpg/where-is-lpg-used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orldLiquidGasAssociation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stagram.com/worldliquidgasassociation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hyperlink" Target="https://www.linkedin.com/company/world-liquid-gas-association/" TargetMode="External"/><Relationship Id="rId4" Type="http://schemas.openxmlformats.org/officeDocument/2006/relationships/hyperlink" Target="https://twitter.com/WorldLiquidGas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globe&#10;&#10;Description automatically generated">
            <a:extLst>
              <a:ext uri="{FF2B5EF4-FFF2-40B4-BE49-F238E27FC236}">
                <a16:creationId xmlns:a16="http://schemas.microsoft.com/office/drawing/2014/main" id="{9650ACD4-9FB3-5A74-B0C7-D55BD874C7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CB95E13-CE6F-4D28-95CA-0541759E6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6" y="2319980"/>
            <a:ext cx="5708228" cy="1712304"/>
          </a:xfrm>
        </p:spPr>
        <p:txBody>
          <a:bodyPr>
            <a:normAutofit/>
          </a:bodyPr>
          <a:lstStyle/>
          <a:p>
            <a:r>
              <a:rPr lang="en-US" sz="4800" b="1" cap="none" dirty="0"/>
              <a:t>LPG Day 2026</a:t>
            </a:r>
            <a:br>
              <a:rPr lang="en-US" b="1" cap="none" dirty="0">
                <a:solidFill>
                  <a:srgbClr val="FFFF00"/>
                </a:solidFill>
              </a:rPr>
            </a:br>
            <a:r>
              <a:rPr lang="en-US" b="1" cap="none" dirty="0"/>
              <a:t>Communication</a:t>
            </a:r>
            <a:r>
              <a:rPr lang="en-US" b="1" cap="none" dirty="0">
                <a:solidFill>
                  <a:srgbClr val="FFFF00"/>
                </a:solidFill>
              </a:rPr>
              <a:t> </a:t>
            </a:r>
            <a:r>
              <a:rPr lang="en-US" b="1" cap="none" dirty="0"/>
              <a:t>Toolkit</a:t>
            </a:r>
            <a:endParaRPr lang="en-GB" b="1" cap="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4A829-CDB4-A102-27C0-C7C6EE4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586" y="5079501"/>
            <a:ext cx="5345414" cy="365125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Guidance for planning and promoting LPG Day activities</a:t>
            </a:r>
            <a:endParaRPr lang="en-B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25B418-71E7-47CA-B0DB-FB18396D3941}"/>
              </a:ext>
            </a:extLst>
          </p:cNvPr>
          <p:cNvSpPr txBox="1">
            <a:spLocks/>
          </p:cNvSpPr>
          <p:nvPr/>
        </p:nvSpPr>
        <p:spPr>
          <a:xfrm>
            <a:off x="10668982" y="6555527"/>
            <a:ext cx="1523017" cy="302474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BE"/>
            </a:defPPr>
            <a:lvl1pPr marL="0" algn="l" defTabSz="914400" rtl="0" eaLnBrk="1" latinLnBrk="0" hangingPunct="1"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WLGA website version</a:t>
            </a:r>
            <a:endParaRPr lang="en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F167546-EC58-CAA6-BE34-8D9B42834EF1}"/>
              </a:ext>
            </a:extLst>
          </p:cNvPr>
          <p:cNvSpPr txBox="1">
            <a:spLocks/>
          </p:cNvSpPr>
          <p:nvPr/>
        </p:nvSpPr>
        <p:spPr>
          <a:xfrm>
            <a:off x="697586" y="4406866"/>
            <a:ext cx="4136922" cy="496924"/>
          </a:xfrm>
          <a:prstGeom prst="rect">
            <a:avLst/>
          </a:prstGeom>
          <a:solidFill>
            <a:srgbClr val="0D2A4A">
              <a:alpha val="35000"/>
            </a:srgbClr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63E4FF"/>
                </a:solidFill>
              </a:rPr>
              <a:t>#LPGDay – 7 June 2026</a:t>
            </a:r>
            <a:endParaRPr lang="en-BE" sz="2800" dirty="0">
              <a:solidFill>
                <a:srgbClr val="63E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221192-2FFD-7C02-5FB5-E65EAE99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850" y="862224"/>
            <a:ext cx="5224390" cy="4964537"/>
          </a:xfrm>
        </p:spPr>
        <p:txBody>
          <a:bodyPr/>
          <a:lstStyle/>
          <a:p>
            <a:r>
              <a:rPr lang="en-GB" dirty="0">
                <a:solidFill>
                  <a:srgbClr val="003869"/>
                </a:solidFill>
              </a:rPr>
              <a:t>Why? </a:t>
            </a:r>
            <a:r>
              <a:rPr lang="en-GB" dirty="0">
                <a:solidFill>
                  <a:schemeClr val="accent2"/>
                </a:solidFill>
              </a:rPr>
              <a:t>LPG Day</a:t>
            </a:r>
          </a:p>
          <a:p>
            <a:pPr lvl="2"/>
            <a:r>
              <a:rPr lang="en-GB" dirty="0"/>
              <a:t>LPG Day is the annual global awareness day to celebrate LPG around the world, and to raise awareness of the benefits of LPG beyond the industry itself.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LPG Day is about celebrating LPG as a product,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showcasing 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how it improves lives around the world and its integral role in the energy transition. 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LPG Day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also celebrates </a:t>
            </a:r>
            <a:r>
              <a:rPr lang="en-GB" b="1" dirty="0"/>
              <a:t>the people </a:t>
            </a:r>
            <a:r>
              <a:rPr lang="en-GB" dirty="0"/>
              <a:t>behind LPG, whether as part of the supply chain or as LPG users. 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FE8D3-76BB-8937-CD68-89CA33917AA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9878" y="862224"/>
            <a:ext cx="5348694" cy="49645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How? </a:t>
            </a:r>
            <a:r>
              <a:rPr lang="en-GB" dirty="0">
                <a:solidFill>
                  <a:schemeClr val="accent2"/>
                </a:solidFill>
              </a:rPr>
              <a:t>Celebrate LPG Day 2026</a:t>
            </a: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Everyone is welcome to celebrate LPG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D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ay!</a:t>
            </a:r>
            <a:endParaRPr lang="en-GB" dirty="0"/>
          </a:p>
          <a:p>
            <a:pPr lvl="2">
              <a:lnSpc>
                <a:spcPct val="110000"/>
              </a:lnSpc>
            </a:pPr>
            <a:r>
              <a:rPr lang="en-GB" dirty="0"/>
              <a:t>The following slides provide sample ideas, message </a:t>
            </a:r>
            <a:r>
              <a:rPr lang="en-US" dirty="0"/>
              <a:t>suggestions and a </a:t>
            </a:r>
            <a:r>
              <a:rPr lang="en-US" dirty="0" err="1"/>
              <a:t>customisable</a:t>
            </a:r>
            <a:r>
              <a:rPr lang="en-US" dirty="0"/>
              <a:t> visual</a:t>
            </a:r>
            <a:r>
              <a:rPr lang="en-GB" dirty="0"/>
              <a:t> to help celebrate LPG Day by joining the global conversation online. </a:t>
            </a:r>
          </a:p>
          <a:p>
            <a:pPr lvl="2">
              <a:lnSpc>
                <a:spcPct val="110000"/>
              </a:lnSpc>
            </a:pPr>
            <a:r>
              <a:rPr lang="en-GB" dirty="0"/>
              <a:t>We welcome you to share your message far and wide using email, websites, newsletters, social media or maybe even on your local radio.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333BD0-BA18-68BB-CE2A-52D483F1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9D90F-39EC-3255-E671-A5260F2F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2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7B027E1-5E61-14E4-EBE8-4EBC8A9627F1}"/>
              </a:ext>
            </a:extLst>
          </p:cNvPr>
          <p:cNvSpPr txBox="1">
            <a:spLocks/>
          </p:cNvSpPr>
          <p:nvPr/>
        </p:nvSpPr>
        <p:spPr>
          <a:xfrm>
            <a:off x="0" y="4520851"/>
            <a:ext cx="5656450" cy="1659551"/>
          </a:xfrm>
          <a:prstGeom prst="rect">
            <a:avLst/>
          </a:prstGeom>
          <a:solidFill>
            <a:schemeClr val="tx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2"/>
                </a:solidFill>
              </a:rPr>
              <a:t>Official hashtag</a:t>
            </a:r>
            <a:br>
              <a:rPr lang="en-GB" u="sng" dirty="0">
                <a:solidFill>
                  <a:schemeClr val="accent2"/>
                </a:solidFill>
              </a:rPr>
            </a:br>
            <a:br>
              <a:rPr lang="en-GB" sz="1600" u="sng" dirty="0">
                <a:solidFill>
                  <a:schemeClr val="accent2"/>
                </a:solidFill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The official social media hashtag for is </a:t>
            </a:r>
            <a: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#LPGDay</a:t>
            </a:r>
            <a:b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br>
              <a:rPr lang="en-GB" sz="1600" b="1" u="sng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Include this hashtag in any content you share on </a:t>
            </a:r>
            <a:b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social media.</a:t>
            </a:r>
            <a:endParaRPr lang="en-GB" sz="3200" b="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91D37FB-8179-9101-6C47-921055DCC50C}"/>
              </a:ext>
            </a:extLst>
          </p:cNvPr>
          <p:cNvSpPr txBox="1">
            <a:spLocks/>
          </p:cNvSpPr>
          <p:nvPr/>
        </p:nvSpPr>
        <p:spPr>
          <a:xfrm>
            <a:off x="6744709" y="4520851"/>
            <a:ext cx="5447291" cy="1659551"/>
          </a:xfrm>
          <a:prstGeom prst="rect">
            <a:avLst/>
          </a:prstGeom>
          <a:solidFill>
            <a:schemeClr val="tx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2"/>
                </a:solidFill>
              </a:rPr>
              <a:t>Save the date!</a:t>
            </a:r>
            <a:br>
              <a:rPr lang="en-GB" sz="2000" u="sng" dirty="0">
                <a:solidFill>
                  <a:schemeClr val="accent2"/>
                </a:solidFill>
              </a:rPr>
            </a:br>
            <a:br>
              <a:rPr lang="en-GB" sz="1600" u="sng" dirty="0">
                <a:solidFill>
                  <a:schemeClr val="accent2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Click t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o add LPG Day as reminder to your calendar  for </a:t>
            </a:r>
            <a:r>
              <a:rPr lang="en-GB" sz="1600" b="0" dirty="0">
                <a:solidFill>
                  <a:schemeClr val="bg1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Sun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day 7</a:t>
            </a:r>
            <a:r>
              <a:rPr lang="en-GB" sz="1600" b="0" baseline="3000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th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June </a:t>
            </a:r>
            <a:br>
              <a:rPr lang="en-GB" sz="1600" b="1" u="sng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b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1800" u="sng" dirty="0">
                <a:solidFill>
                  <a:schemeClr val="accent2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en-GB" sz="1800" b="1" u="sng" dirty="0">
                <a:solidFill>
                  <a:schemeClr val="accent2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Calendar</a:t>
            </a:r>
            <a:endParaRPr lang="en-GB" sz="3200" b="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4233B-611C-9412-389F-EE9820CA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4F1DDA5-363A-4F16-7FC2-3903F1F72360}"/>
              </a:ext>
            </a:extLst>
          </p:cNvPr>
          <p:cNvSpPr txBox="1"/>
          <p:nvPr/>
        </p:nvSpPr>
        <p:spPr>
          <a:xfrm>
            <a:off x="2975780" y="1562613"/>
            <a:ext cx="62404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3E4FF"/>
                </a:solidFill>
                <a:ea typeface="+mj-ea"/>
                <a:cs typeface="+mj-cs"/>
              </a:rPr>
              <a:t>Customisable</a:t>
            </a:r>
            <a:r>
              <a:rPr lang="en-GB" sz="4000" dirty="0"/>
              <a:t> </a:t>
            </a:r>
            <a:r>
              <a:rPr lang="en-GB" sz="4000" b="1" dirty="0">
                <a:solidFill>
                  <a:srgbClr val="63E4FF"/>
                </a:solidFill>
                <a:ea typeface="+mj-ea"/>
                <a:cs typeface="+mj-cs"/>
              </a:rPr>
              <a:t>templates</a:t>
            </a:r>
            <a:endParaRPr lang="en-US" sz="4000" b="1" dirty="0">
              <a:solidFill>
                <a:srgbClr val="63E4FF"/>
              </a:solidFill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236601-21E4-8AF8-C4DE-F577F7E645EF}"/>
              </a:ext>
            </a:extLst>
          </p:cNvPr>
          <p:cNvSpPr txBox="1"/>
          <p:nvPr/>
        </p:nvSpPr>
        <p:spPr>
          <a:xfrm>
            <a:off x="2838164" y="3075607"/>
            <a:ext cx="6515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1) Create: </a:t>
            </a:r>
            <a:r>
              <a:rPr lang="en-GB" sz="2000" dirty="0">
                <a:solidFill>
                  <a:schemeClr val="accent2"/>
                </a:solidFill>
              </a:rPr>
              <a:t>Add your photo to the Canva file visual</a:t>
            </a:r>
            <a:br>
              <a:rPr lang="en-GB" sz="2000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    </a:t>
            </a:r>
            <a:r>
              <a:rPr lang="en-GB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https://canva.link/uv85q92a76xe78u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207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25D2D-0DEC-F53D-2F42-A411B172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705D097B-918A-F1DB-9860-546806DC2067}"/>
              </a:ext>
            </a:extLst>
          </p:cNvPr>
          <p:cNvSpPr txBox="1"/>
          <p:nvPr/>
        </p:nvSpPr>
        <p:spPr>
          <a:xfrm>
            <a:off x="559961" y="3907968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F9DAFF7-DFD1-0B68-132A-10C65E44617B}"/>
              </a:ext>
            </a:extLst>
          </p:cNvPr>
          <p:cNvSpPr txBox="1"/>
          <p:nvPr/>
        </p:nvSpPr>
        <p:spPr>
          <a:xfrm>
            <a:off x="6390868" y="1989574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A5ED8-7DF4-7653-981F-4116694AA371}"/>
              </a:ext>
            </a:extLst>
          </p:cNvPr>
          <p:cNvSpPr txBox="1"/>
          <p:nvPr/>
        </p:nvSpPr>
        <p:spPr>
          <a:xfrm>
            <a:off x="562708" y="1989574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3710685-01DB-7CB9-3E00-B5C4B7EBD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172" y="881275"/>
            <a:ext cx="11361452" cy="10433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How you can support the LPG Day 2026: “LPG: Pass it forward” campaign?</a:t>
            </a:r>
          </a:p>
          <a:p>
            <a:pPr lvl="2"/>
            <a:r>
              <a:rPr lang="en-US" b="1" dirty="0">
                <a:solidFill>
                  <a:srgbClr val="003869"/>
                </a:solidFill>
              </a:rPr>
              <a:t>Share what this year’s campaign is all about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EA27F-5147-F1D8-2BCA-F6B8627A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2478C9-0C9A-1508-4F5C-9F3F02386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4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E0DE1429-1877-E90F-D3FC-2E094D532E9E}"/>
              </a:ext>
            </a:extLst>
          </p:cNvPr>
          <p:cNvSpPr txBox="1">
            <a:spLocks/>
          </p:cNvSpPr>
          <p:nvPr/>
        </p:nvSpPr>
        <p:spPr>
          <a:xfrm>
            <a:off x="6382656" y="3943963"/>
            <a:ext cx="5541504" cy="2196253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2"/>
                </a:solidFill>
              </a:rPr>
              <a:t>Join the campaign</a:t>
            </a: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2FC0AC43-F5E6-BAEA-AB1B-67CCD1B1360C}"/>
              </a:ext>
            </a:extLst>
          </p:cNvPr>
          <p:cNvSpPr txBox="1">
            <a:spLocks/>
          </p:cNvSpPr>
          <p:nvPr/>
        </p:nvSpPr>
        <p:spPr>
          <a:xfrm>
            <a:off x="6382656" y="1550380"/>
            <a:ext cx="5467968" cy="374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>
                <a:solidFill>
                  <a:srgbClr val="003869"/>
                </a:solidFill>
              </a:rPr>
              <a:t>Join the movement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63C5E-C2F8-60AF-B5AC-273307E9DF14}"/>
              </a:ext>
            </a:extLst>
          </p:cNvPr>
          <p:cNvSpPr txBox="1"/>
          <p:nvPr/>
        </p:nvSpPr>
        <p:spPr>
          <a:xfrm>
            <a:off x="341376" y="1989574"/>
            <a:ext cx="5751875" cy="176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en-GB" sz="1300" dirty="0"/>
              <a:t>It’s nearly </a:t>
            </a:r>
            <a:r>
              <a:rPr lang="en-GB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#LPGDay</a:t>
            </a:r>
            <a:r>
              <a:rPr lang="en-GB" sz="1300" dirty="0"/>
              <a:t> 🎉</a:t>
            </a:r>
          </a:p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en-GB" sz="1300" dirty="0"/>
              <a:t>On </a:t>
            </a:r>
            <a:r>
              <a:rPr lang="en-GB" sz="1300" b="1" dirty="0"/>
              <a:t>7 June</a:t>
            </a:r>
            <a:r>
              <a:rPr lang="en-GB" sz="1300" dirty="0"/>
              <a:t>, the global </a:t>
            </a:r>
            <a:r>
              <a:rPr lang="en-GB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</a:t>
            </a:r>
            <a:r>
              <a:rPr lang="en-GB" sz="1300" dirty="0"/>
              <a:t> community will come together to celebrate an energy solution that powers millions of lives worldwide. This year’s theme, “LPG: Pass It Forward”, is about sharing that impact across industries, borders and communities.</a:t>
            </a:r>
          </a:p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en-GB" sz="1300" dirty="0"/>
              <a:t>Be part of the moment. Share your story, highlight the benefits, and help keep the conversation going!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C0677-EA1D-6911-28B1-632839200B1F}"/>
              </a:ext>
            </a:extLst>
          </p:cNvPr>
          <p:cNvSpPr txBox="1"/>
          <p:nvPr/>
        </p:nvSpPr>
        <p:spPr>
          <a:xfrm>
            <a:off x="338627" y="3907968"/>
            <a:ext cx="5751875" cy="194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</a:rPr>
              <a:t>What will you pass forward this </a:t>
            </a:r>
            <a:r>
              <a:rPr lang="en-GB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#LPGDay</a:t>
            </a: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</a:rPr>
              <a:t>? What’s your </a:t>
            </a:r>
            <a:r>
              <a:rPr lang="en-GB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</a:t>
            </a: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</a:rPr>
              <a:t> story? 📢</a:t>
            </a: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</a:rPr>
              <a:t>“LPG: Pass It Forward” is a global call to share how LPG improves lives, from homes to businesses and beyond. Every post helps grow awareness and connect our community.</a:t>
            </a: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</a:rPr>
              <a:t>Join the movement on 7 June. Share the message and pass it forward: </a:t>
            </a:r>
            <a:r>
              <a:rPr lang="en-GB" sz="1300" kern="0" dirty="0">
                <a:solidFill>
                  <a:srgbClr val="0F1419"/>
                </a:solidFill>
                <a:cs typeface="Arial" panose="020B0604020202020204" pitchFamily="34" charset="0"/>
                <a:hlinkClick r:id="rId5"/>
              </a:rPr>
              <a:t>https://www.worldliquidgas.org/news/lpg-day-2026-pass-it-forward/</a:t>
            </a:r>
            <a:endParaRPr lang="en-GB" sz="1300" kern="0" dirty="0">
              <a:solidFill>
                <a:srgbClr val="0F1419"/>
              </a:solidFill>
              <a:cs typeface="Arial" panose="020B0604020202020204" pitchFamily="34" charset="0"/>
            </a:endParaRP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endParaRPr lang="en-GB" sz="1300" kern="0" dirty="0">
              <a:solidFill>
                <a:srgbClr val="0F1419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2431C-DEE0-46A2-BF53-69243565666A}"/>
              </a:ext>
            </a:extLst>
          </p:cNvPr>
          <p:cNvSpPr txBox="1"/>
          <p:nvPr/>
        </p:nvSpPr>
        <p:spPr>
          <a:xfrm>
            <a:off x="6240702" y="1989574"/>
            <a:ext cx="57518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spcAft>
                <a:spcPts val="600"/>
              </a:spcAft>
              <a:buNone/>
            </a:pPr>
            <a:r>
              <a:rPr lang="fr-FR" sz="1300" dirty="0"/>
              <a:t>Spread the message </a:t>
            </a:r>
            <a:r>
              <a:rPr lang="fr-FR" sz="1300" dirty="0" err="1"/>
              <a:t>with</a:t>
            </a:r>
            <a:r>
              <a:rPr lang="fr-FR" sz="1300" dirty="0"/>
              <a:t> us! 💬</a:t>
            </a:r>
          </a:p>
          <a:p>
            <a:pPr marL="225425" lvl="2" indent="0">
              <a:spcAft>
                <a:spcPts val="600"/>
              </a:spcAft>
              <a:buNone/>
            </a:pPr>
            <a:r>
              <a:rPr lang="fr-FR" sz="1300" dirty="0"/>
              <a:t>This </a:t>
            </a:r>
            <a:r>
              <a:rPr lang="fr-FR" sz="1300" dirty="0" err="1"/>
              <a:t>year’s</a:t>
            </a:r>
            <a:r>
              <a:rPr lang="fr-FR" sz="1300" dirty="0"/>
              <a:t> </a:t>
            </a:r>
            <a:r>
              <a:rPr lang="fr-FR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#LPGDay</a:t>
            </a:r>
            <a:r>
              <a:rPr lang="fr-FR" sz="1300" dirty="0"/>
              <a:t> is all about </a:t>
            </a:r>
            <a:r>
              <a:rPr lang="en-GB" sz="1300" dirty="0"/>
              <a:t>“passing it forward”,</a:t>
            </a:r>
            <a:r>
              <a:rPr lang="fr-FR" sz="1300" dirty="0"/>
              <a:t> building a global </a:t>
            </a:r>
            <a:r>
              <a:rPr lang="fr-FR" sz="1300" dirty="0" err="1"/>
              <a:t>chain</a:t>
            </a:r>
            <a:r>
              <a:rPr lang="fr-FR" sz="1300" dirty="0"/>
              <a:t> of stories, </a:t>
            </a:r>
            <a:r>
              <a:rPr lang="fr-FR" sz="1300" dirty="0" err="1"/>
              <a:t>each</a:t>
            </a:r>
            <a:r>
              <a:rPr lang="fr-FR" sz="1300" dirty="0"/>
              <a:t> one </a:t>
            </a:r>
            <a:r>
              <a:rPr lang="fr-FR" sz="1300" dirty="0" err="1"/>
              <a:t>showing</a:t>
            </a:r>
            <a:r>
              <a:rPr lang="fr-FR" sz="1300" dirty="0"/>
              <a:t> how </a:t>
            </a:r>
            <a:r>
              <a:rPr lang="fr-FR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 </a:t>
            </a:r>
            <a:r>
              <a:rPr lang="fr-FR" sz="1300" dirty="0" err="1"/>
              <a:t>plays</a:t>
            </a:r>
            <a:r>
              <a:rPr lang="fr-FR" sz="1300" dirty="0"/>
              <a:t> a vital </a:t>
            </a:r>
            <a:r>
              <a:rPr lang="fr-FR" sz="1300" dirty="0" err="1"/>
              <a:t>role</a:t>
            </a:r>
            <a:r>
              <a:rPr lang="fr-FR" sz="1300" dirty="0"/>
              <a:t> in </a:t>
            </a:r>
            <a:r>
              <a:rPr lang="fr-FR" sz="1300" dirty="0" err="1"/>
              <a:t>powering</a:t>
            </a:r>
            <a:r>
              <a:rPr lang="fr-FR" sz="1300" dirty="0"/>
              <a:t> </a:t>
            </a:r>
            <a:r>
              <a:rPr lang="fr-FR" sz="1300" dirty="0" err="1"/>
              <a:t>everyday</a:t>
            </a:r>
            <a:r>
              <a:rPr lang="fr-FR" sz="1300" dirty="0"/>
              <a:t> life for millions of people </a:t>
            </a:r>
            <a:r>
              <a:rPr lang="fr-FR" sz="1300" dirty="0" err="1"/>
              <a:t>across</a:t>
            </a:r>
            <a:r>
              <a:rPr lang="fr-FR" sz="1300" dirty="0"/>
              <a:t> the globe.</a:t>
            </a:r>
          </a:p>
          <a:p>
            <a:pPr marL="225425" lvl="2" indent="0">
              <a:spcAft>
                <a:spcPts val="600"/>
              </a:spcAft>
              <a:buNone/>
            </a:pPr>
            <a:r>
              <a:rPr lang="en-GB" sz="1300" dirty="0"/>
              <a:t>On 7 June, pass it forward and post one benefit, one story, or one benefit! More: </a:t>
            </a:r>
            <a:r>
              <a:rPr lang="en-GB" sz="1300" dirty="0">
                <a:hlinkClick r:id="rId5"/>
              </a:rPr>
              <a:t>https://www.worldliquidgas.org/news/lpg-day-2026-pass-it-forward/</a:t>
            </a:r>
            <a:endParaRPr lang="en-GB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FC5F2-004F-F4A3-C3B4-92A8C95409DF}"/>
              </a:ext>
            </a:extLst>
          </p:cNvPr>
          <p:cNvSpPr txBox="1"/>
          <p:nvPr/>
        </p:nvSpPr>
        <p:spPr>
          <a:xfrm>
            <a:off x="6311678" y="4380690"/>
            <a:ext cx="5609922" cy="224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bg1"/>
                </a:solidFill>
              </a:rPr>
              <a:t>Share a post about LPG on social media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bg1"/>
                </a:solidFill>
              </a:rPr>
              <a:t>Highlight how LPG benefits your community or industry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bg1"/>
                </a:solidFill>
              </a:rPr>
              <a:t>Use the hashtag </a:t>
            </a:r>
            <a:r>
              <a:rPr lang="en-GB" sz="1400" dirty="0">
                <a:solidFill>
                  <a:srgbClr val="63E4FF"/>
                </a:solidFill>
              </a:rPr>
              <a:t>#LPGDay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bg1"/>
                </a:solidFill>
              </a:rPr>
              <a:t>Engage with posts from others across the LPG community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bg1"/>
                </a:solidFill>
              </a:rPr>
              <a:t>Encourage colleagues, partners, and networks to join the conversation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700" dirty="0">
                <a:solidFill>
                  <a:schemeClr val="bg1"/>
                </a:solidFill>
              </a:rPr>
              <a:t> 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For mor</a:t>
            </a:r>
            <a:r>
              <a:rPr lang="en-GB" sz="1400" dirty="0">
                <a:solidFill>
                  <a:schemeClr val="bg1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e details on how you can pass it forward, visit </a:t>
            </a:r>
            <a:r>
              <a:rPr lang="en-GB" sz="1400" dirty="0">
                <a:solidFill>
                  <a:schemeClr val="accent2"/>
                </a:solidFill>
                <a:ea typeface="Montserrat" panose="00000500000000000000" pitchFamily="2" charset="0"/>
                <a:cs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website</a:t>
            </a:r>
            <a:r>
              <a:rPr lang="en-GB" sz="1400" dirty="0">
                <a:solidFill>
                  <a:schemeClr val="bg1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.</a:t>
            </a:r>
            <a:endParaRPr lang="en-GB" sz="1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endParaRPr lang="en-GB" sz="1300" kern="0" dirty="0">
              <a:solidFill>
                <a:srgbClr val="0F1419"/>
              </a:solidFill>
              <a:cs typeface="Arial" panose="020B0604020202020204" pitchFamily="34" charset="0"/>
            </a:endParaRP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endParaRPr lang="en-GB" sz="1300" kern="0" dirty="0">
              <a:solidFill>
                <a:srgbClr val="0F14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4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D5B9-C012-5421-3803-458873E5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D37FC64-8F15-2BA6-C353-33CD74386D4B}"/>
              </a:ext>
            </a:extLst>
          </p:cNvPr>
          <p:cNvSpPr txBox="1"/>
          <p:nvPr/>
        </p:nvSpPr>
        <p:spPr>
          <a:xfrm>
            <a:off x="559961" y="3907968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2EE80D3-484A-8E27-7C78-9AB4F43B1B97}"/>
              </a:ext>
            </a:extLst>
          </p:cNvPr>
          <p:cNvSpPr txBox="1"/>
          <p:nvPr/>
        </p:nvSpPr>
        <p:spPr>
          <a:xfrm>
            <a:off x="6390868" y="1989574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D0E98-2BDC-CA27-16A6-9984BD8DB48E}"/>
              </a:ext>
            </a:extLst>
          </p:cNvPr>
          <p:cNvSpPr txBox="1"/>
          <p:nvPr/>
        </p:nvSpPr>
        <p:spPr>
          <a:xfrm>
            <a:off x="562708" y="1989574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B7874A2-5F9D-6A84-5E2B-8E4FF8B0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172" y="881275"/>
            <a:ext cx="5606827" cy="10433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Suggested general support messages</a:t>
            </a:r>
          </a:p>
          <a:p>
            <a:pPr lvl="2"/>
            <a:r>
              <a:rPr lang="en-US" b="1" dirty="0">
                <a:solidFill>
                  <a:srgbClr val="003869"/>
                </a:solidFill>
              </a:rPr>
              <a:t>Help us spread the word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0A5EAD-73A9-D2C7-0C17-2FA91863B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9E7CAE-E578-92B1-554E-CDB9F9D58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5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E918F95-7965-56C0-7DAE-79CB65539DEA}"/>
              </a:ext>
            </a:extLst>
          </p:cNvPr>
          <p:cNvSpPr txBox="1">
            <a:spLocks/>
          </p:cNvSpPr>
          <p:nvPr/>
        </p:nvSpPr>
        <p:spPr>
          <a:xfrm>
            <a:off x="6382656" y="3943963"/>
            <a:ext cx="5541504" cy="2196253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2"/>
                </a:solidFill>
              </a:rPr>
              <a:t>Hashtags</a:t>
            </a:r>
            <a:br>
              <a:rPr lang="en-GB" dirty="0">
                <a:solidFill>
                  <a:srgbClr val="003869"/>
                </a:solidFill>
              </a:rPr>
            </a:br>
            <a:br>
              <a:rPr lang="en-GB" sz="1600" dirty="0">
                <a:solidFill>
                  <a:srgbClr val="003869"/>
                </a:solidFill>
              </a:rPr>
            </a:br>
            <a:r>
              <a:rPr lang="en-GB" sz="14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Please include  </a:t>
            </a:r>
            <a:r>
              <a:rPr lang="en-GB" sz="1400" b="0" u="sng" dirty="0">
                <a:solidFill>
                  <a:schemeClr val="accent2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#LPGDay</a:t>
            </a:r>
            <a:r>
              <a:rPr lang="en-GB" sz="14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in any content you share.  </a:t>
            </a:r>
            <a:endParaRPr lang="en-GB" sz="1400" b="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14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Best additional hashtags to use on social media (max. 3):</a:t>
            </a:r>
            <a:br>
              <a:rPr lang="en-GB" sz="1400" b="0" dirty="0">
                <a:solidFill>
                  <a:schemeClr val="bg1"/>
                </a:solidFill>
                <a:ea typeface="Montserrat" panose="00000500000000000000" pitchFamily="2" charset="0"/>
              </a:rPr>
            </a:br>
            <a:r>
              <a:rPr lang="en-GB" sz="14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#LPG; #LiquidGas; #AlternativeFuel; #Autogas</a:t>
            </a:r>
            <a:br>
              <a:rPr lang="en-GB" sz="1400" b="0" dirty="0">
                <a:solidFill>
                  <a:schemeClr val="bg1"/>
                </a:solidFill>
                <a:ea typeface="Montserrat" panose="00000500000000000000" pitchFamily="2" charset="0"/>
              </a:rPr>
            </a:br>
            <a:r>
              <a:rPr lang="en-GB" sz="14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#CookingFuel; #EnergyEfficiency</a:t>
            </a:r>
            <a:endParaRPr lang="en-GB" sz="2000" b="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D4BBE40C-1BB5-DA45-4BF6-CEC61FE3A960}"/>
              </a:ext>
            </a:extLst>
          </p:cNvPr>
          <p:cNvSpPr txBox="1">
            <a:spLocks/>
          </p:cNvSpPr>
          <p:nvPr/>
        </p:nvSpPr>
        <p:spPr>
          <a:xfrm>
            <a:off x="6382656" y="1550380"/>
            <a:ext cx="5467968" cy="374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>
                <a:solidFill>
                  <a:srgbClr val="003869"/>
                </a:solidFill>
              </a:rPr>
              <a:t>Participate on LPG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D0C81-5992-42AD-58D1-7538C8696C18}"/>
              </a:ext>
            </a:extLst>
          </p:cNvPr>
          <p:cNvSpPr txBox="1"/>
          <p:nvPr/>
        </p:nvSpPr>
        <p:spPr>
          <a:xfrm>
            <a:off x="341376" y="1989574"/>
            <a:ext cx="575187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fr-FR" sz="1300" dirty="0"/>
              <a:t>Share the </a:t>
            </a:r>
            <a:r>
              <a:rPr lang="fr-FR" sz="1300" dirty="0" err="1"/>
              <a:t>energy</a:t>
            </a:r>
            <a:r>
              <a:rPr lang="fr-FR" sz="1300" dirty="0"/>
              <a:t> </a:t>
            </a:r>
            <a:r>
              <a:rPr lang="fr-FR" sz="1300" dirty="0" err="1"/>
              <a:t>this</a:t>
            </a:r>
            <a:r>
              <a:rPr lang="fr-FR" sz="1300" dirty="0"/>
              <a:t> LPG Day🌍</a:t>
            </a:r>
          </a:p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en-US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 </a:t>
            </a:r>
            <a:r>
              <a:rPr lang="en-US" sz="1300" dirty="0"/>
              <a:t>powers everyday life, from cooking and transport to energy access and beyond. It is used by over 3 billion people across all continents. This LPG day, we are sharing how it makes a difference. Join us on 7 June, share one benefit and help pass on the message, use </a:t>
            </a:r>
            <a:r>
              <a:rPr lang="en-US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#LPGDay.</a:t>
            </a:r>
          </a:p>
          <a:p>
            <a:pPr marL="225425" lvl="2" indent="0">
              <a:lnSpc>
                <a:spcPct val="110000"/>
              </a:lnSpc>
              <a:spcAft>
                <a:spcPts val="500"/>
              </a:spcAft>
              <a:buNone/>
            </a:pPr>
            <a:r>
              <a:rPr lang="en-US" sz="1300" dirty="0"/>
              <a:t>Want to learn more? Click here: </a:t>
            </a:r>
            <a:r>
              <a:rPr lang="en-US" sz="1300" kern="0" dirty="0">
                <a:solidFill>
                  <a:srgbClr val="1D9BF0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www.worldliquidgas.org/what-is-lpg-day</a:t>
            </a:r>
            <a:endParaRPr lang="en-US" sz="1300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87CEB-78DB-78CE-0E4D-B64E8A566D46}"/>
              </a:ext>
            </a:extLst>
          </p:cNvPr>
          <p:cNvSpPr txBox="1"/>
          <p:nvPr/>
        </p:nvSpPr>
        <p:spPr>
          <a:xfrm>
            <a:off x="338627" y="3907968"/>
            <a:ext cx="5751875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1300" kern="0" dirty="0">
                <a:solidFill>
                  <a:srgbClr val="0F1419"/>
                </a:solidFill>
                <a:cs typeface="Arial" panose="020B0604020202020204" pitchFamily="34" charset="0"/>
              </a:rPr>
              <a:t>What does </a:t>
            </a:r>
            <a:r>
              <a:rPr lang="en-US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 </a:t>
            </a:r>
            <a:r>
              <a:rPr lang="en-US" sz="1300" kern="0" dirty="0">
                <a:solidFill>
                  <a:srgbClr val="0F1419"/>
                </a:solidFill>
                <a:cs typeface="Arial" panose="020B0604020202020204" pitchFamily="34" charset="0"/>
              </a:rPr>
              <a:t>power in your world?</a:t>
            </a:r>
            <a:r>
              <a:rPr lang="en-US" sz="1300" dirty="0"/>
              <a:t>🌎</a:t>
            </a: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1300" kern="0" dirty="0">
                <a:solidFill>
                  <a:srgbClr val="0F1419"/>
                </a:solidFill>
                <a:cs typeface="Arial" panose="020B0604020202020204" pitchFamily="34" charset="0"/>
              </a:rPr>
              <a:t>A home, a business, a journey, a community? </a:t>
            </a:r>
            <a:r>
              <a:rPr lang="en-US" sz="1300" dirty="0"/>
              <a:t>This</a:t>
            </a:r>
            <a:r>
              <a:rPr lang="en-US" sz="1300" kern="0" dirty="0">
                <a:solidFill>
                  <a:srgbClr val="1D9BF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#LPGDay</a:t>
            </a:r>
            <a:r>
              <a:rPr lang="en-US" sz="1300" kern="0" dirty="0">
                <a:ea typeface="Times New Roman" panose="02020603050405020304" pitchFamily="18" charset="0"/>
                <a:cs typeface="Arial" panose="020B0604020202020204" pitchFamily="34" charset="0"/>
              </a:rPr>
              <a:t>, be part of the story. Share your experiences and help others discover the benefits of LPG. </a:t>
            </a:r>
            <a:r>
              <a:rPr lang="en-US" sz="1300" kern="0" dirty="0">
                <a:solidFill>
                  <a:srgbClr val="0F141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Pass on the message and let's celebrate this exceptional source of </a:t>
            </a:r>
            <a:r>
              <a:rPr lang="en-US" sz="1300" kern="0" dirty="0">
                <a:ea typeface="Times New Roman" panose="02020603050405020304" pitchFamily="18" charset="0"/>
                <a:cs typeface="Arial" panose="020B0604020202020204" pitchFamily="34" charset="0"/>
              </a:rPr>
              <a:t>energy </a:t>
            </a:r>
            <a:r>
              <a:rPr lang="en-US" sz="1300" kern="0" dirty="0">
                <a:solidFill>
                  <a:srgbClr val="0F141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together on 7 June.</a:t>
            </a:r>
          </a:p>
          <a:p>
            <a:pPr marL="225425" lvl="2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1300" dirty="0"/>
              <a:t>Want to learn more?</a:t>
            </a:r>
            <a:r>
              <a:rPr lang="en-US" sz="1300" kern="0" dirty="0">
                <a:solidFill>
                  <a:srgbClr val="0F141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kern="0" dirty="0">
                <a:solidFill>
                  <a:srgbClr val="1D9BF0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www.worldliquidgas.org/what-is-lpg-day</a:t>
            </a:r>
            <a:endParaRPr lang="en-US" sz="1300" b="1" dirty="0">
              <a:solidFill>
                <a:srgbClr val="00386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2E795-B20F-8262-DD32-9C9E3EFEC778}"/>
              </a:ext>
            </a:extLst>
          </p:cNvPr>
          <p:cNvSpPr txBox="1"/>
          <p:nvPr/>
        </p:nvSpPr>
        <p:spPr>
          <a:xfrm>
            <a:off x="6240702" y="1989574"/>
            <a:ext cx="5751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2" indent="0">
              <a:spcAft>
                <a:spcPts val="500"/>
              </a:spcAft>
              <a:buNone/>
            </a:pPr>
            <a:r>
              <a:rPr lang="fr-FR" sz="1300" dirty="0"/>
              <a:t>Happy </a:t>
            </a:r>
            <a:r>
              <a:rPr lang="fr-FR" sz="1300" kern="0" dirty="0">
                <a:solidFill>
                  <a:srgbClr val="1D9BF0"/>
                </a:solidFill>
                <a:cs typeface="Arial" panose="020B0604020202020204" pitchFamily="34" charset="0"/>
              </a:rPr>
              <a:t>#LPGDay </a:t>
            </a:r>
            <a:r>
              <a:rPr lang="fr-FR" sz="1300" dirty="0"/>
              <a:t>2026🌍</a:t>
            </a:r>
          </a:p>
          <a:p>
            <a:pPr marL="225425" lvl="2" indent="0">
              <a:spcAft>
                <a:spcPts val="500"/>
              </a:spcAft>
              <a:buNone/>
            </a:pPr>
            <a:r>
              <a:rPr lang="en-US" sz="1300" kern="0" dirty="0">
                <a:solidFill>
                  <a:srgbClr val="0F141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Join us in celebrating the energy that powers life around the world and the people who are helping to share its impact. Let’s keep it going, pass it on!</a:t>
            </a:r>
          </a:p>
          <a:p>
            <a:pPr marL="225425" lvl="2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0F1419"/>
                </a:solidFill>
                <a:ea typeface="Times New Roman" panose="02020603050405020304" pitchFamily="18" charset="0"/>
              </a:rPr>
              <a:t>Find out more: </a:t>
            </a:r>
            <a:r>
              <a:rPr lang="en-US" sz="1300" u="sng" dirty="0">
                <a:hlinkClick r:id="rId6"/>
              </a:rPr>
              <a:t>www.worldliquidgas.org/about-liquid-gas/what-is-liquid-gas/</a:t>
            </a:r>
            <a:r>
              <a:rPr lang="fr-FR" sz="1300" kern="0" dirty="0">
                <a:solidFill>
                  <a:srgbClr val="0F1419"/>
                </a:solidFill>
                <a:ea typeface="Times New Roman" panose="02020603050405020304" pitchFamily="18" charset="0"/>
                <a:cs typeface="Segoe UI Emoji" panose="020B0502040204020203" pitchFamily="34" charset="0"/>
              </a:rPr>
              <a:t>🥳</a:t>
            </a:r>
            <a:endParaRPr lang="fr-FR" sz="1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221192-2FFD-7C02-5FB5-E65EAE99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39" y="905256"/>
            <a:ext cx="5097485" cy="52751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Where? </a:t>
            </a:r>
            <a:r>
              <a:rPr lang="en-GB" dirty="0">
                <a:solidFill>
                  <a:schemeClr val="accent2"/>
                </a:solidFill>
              </a:rPr>
              <a:t>Social Media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WLGA will be sharing a range of content in advance of LPG Day, as well as on the day itself (Sunday </a:t>
            </a:r>
            <a:b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7</a:t>
            </a:r>
            <a:r>
              <a:rPr lang="en-GB" baseline="300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th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June), make sure you’re following the relevant WLGA channels so you can see, share the latest </a:t>
            </a:r>
            <a:r>
              <a:rPr lang="en-GB" dirty="0">
                <a:solidFill>
                  <a:schemeClr val="accent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</a:t>
            </a:r>
            <a:r>
              <a:rPr lang="en-GB" dirty="0">
                <a:solidFill>
                  <a:schemeClr val="accent1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D</a:t>
            </a:r>
            <a:r>
              <a:rPr lang="en-GB" dirty="0">
                <a:solidFill>
                  <a:schemeClr val="accent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ay 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updates and join the online conversation. Help us spread the word!</a:t>
            </a:r>
            <a:endParaRPr lang="en-GB" dirty="0"/>
          </a:p>
          <a:p>
            <a:pPr marL="225425" lvl="2" indent="0">
              <a:buNone/>
            </a:pPr>
            <a:br>
              <a:rPr lang="en-GB" u="sng" dirty="0"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Follow us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and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tag us in posts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on social media:</a:t>
            </a: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X: </a:t>
            </a:r>
            <a:r>
              <a:rPr lang="fr-FR" b="1" dirty="0">
                <a:hlinkClick r:id="rId3"/>
              </a:rPr>
              <a:t>@WorldLiquidGas</a:t>
            </a:r>
            <a:endParaRPr lang="en-GB" b="1" dirty="0"/>
          </a:p>
          <a:p>
            <a:pPr lvl="2"/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LinkedIn: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  <a:hlinkClick r:id="rId4"/>
              </a:rPr>
              <a:t>@WorldLiquidGasAssociation</a:t>
            </a:r>
            <a:endParaRPr lang="en-GB" b="1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Facebook: 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  <a:hlinkClick r:id="rId5"/>
              </a:rPr>
              <a:t>@WorldLiquidGasAssociation</a:t>
            </a:r>
            <a:endParaRPr lang="en-GB" b="1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Instagram: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  <a:hlinkClick r:id="rId6"/>
              </a:rPr>
              <a:t>@worldliquidgasassociation</a:t>
            </a: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FE8D3-76BB-8937-CD68-89CA33917AA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905256"/>
            <a:ext cx="5665828" cy="397802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Learn more: </a:t>
            </a:r>
            <a:r>
              <a:rPr lang="en-GB" dirty="0">
                <a:solidFill>
                  <a:srgbClr val="63E4FF"/>
                </a:solidFill>
              </a:rPr>
              <a:t>LPG Day Webpage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Looking for more information or inspiration? 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0" dirty="0">
                <a:solidFill>
                  <a:schemeClr val="tx1"/>
                </a:solidFill>
              </a:rPr>
              <a:t>We have created a dedicated webpage for LPG Day 2026. </a:t>
            </a:r>
          </a:p>
          <a:p>
            <a:pPr lvl="2"/>
            <a:r>
              <a:rPr lang="en-GB" dirty="0"/>
              <a:t>For more information about LPG Day and how to get involved this year: </a:t>
            </a:r>
            <a:r>
              <a:rPr lang="en-US" dirty="0">
                <a:hlinkClick r:id="rId7"/>
              </a:rPr>
              <a:t>What is LPG Day?</a:t>
            </a:r>
            <a:endParaRPr lang="en-GB" dirty="0"/>
          </a:p>
          <a:p>
            <a:r>
              <a:rPr lang="en-GB" sz="1600" b="0" dirty="0">
                <a:solidFill>
                  <a:schemeClr val="tx1"/>
                </a:solidFill>
              </a:rPr>
              <a:t>More general information about LPG is also available: </a:t>
            </a:r>
          </a:p>
          <a:p>
            <a:pPr lvl="2"/>
            <a:r>
              <a:rPr lang="en-GB" dirty="0"/>
              <a:t>Why use LPG? </a:t>
            </a:r>
            <a:r>
              <a:rPr lang="en-US" dirty="0">
                <a:hlinkClick r:id="rId8"/>
              </a:rPr>
              <a:t>Why use LPG</a:t>
            </a:r>
            <a:endParaRPr lang="en-GB" dirty="0"/>
          </a:p>
          <a:p>
            <a:pPr lvl="2"/>
            <a:r>
              <a:rPr lang="en-GB" dirty="0"/>
              <a:t>Where is LPG used? </a:t>
            </a:r>
            <a:r>
              <a:rPr lang="en-US" dirty="0">
                <a:hlinkClick r:id="rId9"/>
              </a:rPr>
              <a:t>Where is LPG used?</a:t>
            </a:r>
            <a:endParaRPr lang="fr-FR" dirty="0">
              <a:solidFill>
                <a:srgbClr val="63E4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333BD0-BA18-68BB-CE2A-52D483F1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9D90F-39EC-3255-E671-A5260F2F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6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5D4AD32-66F3-3AB8-491F-82124EF7C68A}"/>
              </a:ext>
            </a:extLst>
          </p:cNvPr>
          <p:cNvSpPr txBox="1">
            <a:spLocks/>
          </p:cNvSpPr>
          <p:nvPr/>
        </p:nvSpPr>
        <p:spPr>
          <a:xfrm>
            <a:off x="6303668" y="4904312"/>
            <a:ext cx="5665828" cy="1461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4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6D438-5980-F04F-E511-484ADB43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globe&#10;&#10;Description automatically generated">
            <a:extLst>
              <a:ext uri="{FF2B5EF4-FFF2-40B4-BE49-F238E27FC236}">
                <a16:creationId xmlns:a16="http://schemas.microsoft.com/office/drawing/2014/main" id="{16D7DE68-0AB4-37B0-4CC3-DB22A2EB28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0E758F5-B6D3-7317-36EA-437D021FF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29" y="2392391"/>
            <a:ext cx="6128240" cy="1398482"/>
          </a:xfrm>
        </p:spPr>
        <p:txBody>
          <a:bodyPr>
            <a:noAutofit/>
          </a:bodyPr>
          <a:lstStyle/>
          <a:p>
            <a:r>
              <a:rPr lang="en-GB" sz="6600" b="1" cap="none" dirty="0">
                <a:latin typeface="+mn-lt"/>
              </a:rPr>
              <a:t>Happy </a:t>
            </a:r>
            <a:br>
              <a:rPr lang="en-GB" sz="6600" b="1" cap="none" dirty="0">
                <a:latin typeface="+mn-lt"/>
              </a:rPr>
            </a:br>
            <a:r>
              <a:rPr lang="en-GB" sz="6600" b="1" cap="none" dirty="0">
                <a:latin typeface="+mn-lt"/>
              </a:rPr>
              <a:t>LPG Day!</a:t>
            </a:r>
            <a:endParaRPr lang="en-BE" sz="6600" b="1" cap="non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AC05B3-9863-3B69-2792-396E496F5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29" y="6020645"/>
            <a:ext cx="4966920" cy="258516"/>
          </a:xfrm>
        </p:spPr>
        <p:txBody>
          <a:bodyPr/>
          <a:lstStyle/>
          <a:p>
            <a:r>
              <a:rPr lang="en-GB" dirty="0" err="1"/>
              <a:t>www.worldliquidgas.org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07B6A3-9BF2-F213-07AB-D937DD811C72}"/>
              </a:ext>
            </a:extLst>
          </p:cNvPr>
          <p:cNvGrpSpPr/>
          <p:nvPr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3" name="Graphic 9">
              <a:extLst>
                <a:ext uri="{FF2B5EF4-FFF2-40B4-BE49-F238E27FC236}">
                  <a16:creationId xmlns:a16="http://schemas.microsoft.com/office/drawing/2014/main" id="{B5038C3E-9B63-A5B0-1E23-6D758F428490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ACE51D5-BFEF-2A2D-5CA0-D7F39DA79F79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C7993EF-E12E-AE0F-B37A-5EF5C99706C6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E65E2A5-E164-AAB9-D9E5-585D3D00BBC9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6E897B-2EE8-2B75-6F01-855A5906EEAC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BC414CE-205F-698F-ED86-D7C37A68C27D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3C20CCB-BEBE-3BFE-5233-53A24F85B76D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885807A1-1597-884D-B9F2-15A95D431632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A4F87716-CE0D-A33A-58A6-F2C50D019C84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662975D-A89F-7191-8ACE-0C3BE4FB3477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B0B86E3-EAD7-233C-FBD9-1324CC9D2DE1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EC6C42A-9C62-C2B6-EE06-20DB5AE854D6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1E2B1B9-5D30-69E5-9EF8-BDCC6F857022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7B04F41-09CF-F243-AAB5-E8DFB97BD8C0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88D69D6-E035-D250-30AB-029F938A8660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23FD780-AA1D-8623-B3D5-8659FD16183D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EB8D2C-D523-7F47-0B79-59F3E843E3D0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32" name="Graphic 9">
              <a:extLst>
                <a:ext uri="{FF2B5EF4-FFF2-40B4-BE49-F238E27FC236}">
                  <a16:creationId xmlns:a16="http://schemas.microsoft.com/office/drawing/2014/main" id="{26570596-A8A8-9E53-129E-06C8DB307FFC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FFA12F7-BA59-81AE-9CA5-F7CA5476F216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06728A0-7959-108B-9DF3-F6BFF9D45676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7A10D42-2A37-720F-19B4-19142C3E8BE2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85527A4-DDF6-0D8B-8C29-60BDD7BBDB8C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7ADBC0-4C7D-1691-A994-9D146086B02D}"/>
              </a:ext>
            </a:extLst>
          </p:cNvPr>
          <p:cNvSpPr txBox="1"/>
          <p:nvPr/>
        </p:nvSpPr>
        <p:spPr>
          <a:xfrm>
            <a:off x="8413005" y="3067127"/>
            <a:ext cx="3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182, avenue Charles de Gaulle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92200 Neuilly-sur-Seine, France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Tel.: +33 (0)1 78 99 13 30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Email: association@worldliquidgas.org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A72BC-591D-AFCF-81AF-39C680D54CAA}"/>
              </a:ext>
            </a:extLst>
          </p:cNvPr>
          <p:cNvSpPr txBox="1"/>
          <p:nvPr/>
        </p:nvSpPr>
        <p:spPr>
          <a:xfrm>
            <a:off x="6669636" y="11006368"/>
            <a:ext cx="23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70A5979F-2104-DD63-7F85-F56AF35CDF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700" y="4207746"/>
            <a:ext cx="264867" cy="265176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114BFAD2-5654-FCEC-42BD-D82CEB14DB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453" y="4207746"/>
            <a:ext cx="265176" cy="265176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74C0B059-B1B0-55C4-1252-DF25A3D4EA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99" y="4207746"/>
            <a:ext cx="265176" cy="265176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7D44E215-32AA-8F47-48F2-E72957D4F7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45" y="420774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4093"/>
      </p:ext>
    </p:extLst>
  </p:cSld>
  <p:clrMapOvr>
    <a:masterClrMapping/>
  </p:clrMapOvr>
</p:sld>
</file>

<file path=ppt/theme/theme1.xml><?xml version="1.0" encoding="utf-8"?>
<a:theme xmlns:a="http://schemas.openxmlformats.org/drawingml/2006/main" name="SRB - first colour theme">
  <a:themeElements>
    <a:clrScheme name="WLGA - colours2024">
      <a:dk1>
        <a:srgbClr val="000000"/>
      </a:dk1>
      <a:lt1>
        <a:srgbClr val="FFFFFF"/>
      </a:lt1>
      <a:dk2>
        <a:srgbClr val="053771"/>
      </a:dk2>
      <a:lt2>
        <a:srgbClr val="A8B7BF"/>
      </a:lt2>
      <a:accent1>
        <a:srgbClr val="053771"/>
      </a:accent1>
      <a:accent2>
        <a:srgbClr val="63E3FF"/>
      </a:accent2>
      <a:accent3>
        <a:srgbClr val="0B8DC3"/>
      </a:accent3>
      <a:accent4>
        <a:srgbClr val="FF763B"/>
      </a:accent4>
      <a:accent5>
        <a:srgbClr val="0D2A49"/>
      </a:accent5>
      <a:accent6>
        <a:srgbClr val="009F89"/>
      </a:accent6>
      <a:hlink>
        <a:srgbClr val="0B8DC3"/>
      </a:hlink>
      <a:folHlink>
        <a:srgbClr val="63E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G Day 2024 Social Media Toolkit (2)  -  Read-Only" id="{28E1A580-7457-8445-8DB2-C3CE6ACB9957}" vid="{E560D882-D91A-3D46-9AA2-2DB5A06C9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9CD566BFD5442985441FFE8D3F4D5" ma:contentTypeVersion="10" ma:contentTypeDescription="Create a new document." ma:contentTypeScope="" ma:versionID="b26a1a4fcd452ef899d3ce5cd7d1867d">
  <xsd:schema xmlns:xsd="http://www.w3.org/2001/XMLSchema" xmlns:xs="http://www.w3.org/2001/XMLSchema" xmlns:p="http://schemas.microsoft.com/office/2006/metadata/properties" xmlns:ns2="fecf197f-8161-47ee-9847-2c426db9d274" xmlns:ns3="372f7028-d21d-4e72-a2f0-cc641a53c674" targetNamespace="http://schemas.microsoft.com/office/2006/metadata/properties" ma:root="true" ma:fieldsID="28303245d8ed83f21d42cb19615b4bcc" ns2:_="" ns3:_="">
    <xsd:import namespace="fecf197f-8161-47ee-9847-2c426db9d274"/>
    <xsd:import namespace="372f7028-d21d-4e72-a2f0-cc641a53c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f197f-8161-47ee-9847-2c426db9d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f7028-d21d-4e72-a2f0-cc641a53c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BFDBFC-6288-44CB-BC36-CE9224D50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f197f-8161-47ee-9847-2c426db9d274"/>
    <ds:schemaRef ds:uri="372f7028-d21d-4e72-a2f0-cc641a53c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163BDA-B03C-4ACA-90F5-475CE08A188F}">
  <ds:schemaRefs>
    <ds:schemaRef ds:uri="http://schemas.microsoft.com/office/2006/documentManagement/types"/>
    <ds:schemaRef ds:uri="372f7028-d21d-4e72-a2f0-cc641a53c674"/>
    <ds:schemaRef ds:uri="http://purl.org/dc/dcmitype/"/>
    <ds:schemaRef ds:uri="http://purl.org/dc/terms/"/>
    <ds:schemaRef ds:uri="http://purl.org/dc/elements/1.1/"/>
    <ds:schemaRef ds:uri="fecf197f-8161-47ee-9847-2c426db9d27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9AAA68-7EA2-4D7A-B7AC-63D274B5F8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LPG Day 2024 Social Media Toolkit (2)</Template>
  <TotalTime>0</TotalTime>
  <Words>1060</Words>
  <Application>Microsoft Office PowerPoint</Application>
  <PresentationFormat>Grand écran</PresentationFormat>
  <Paragraphs>82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Montserrat</vt:lpstr>
      <vt:lpstr>Times New Roman</vt:lpstr>
      <vt:lpstr>Calibri</vt:lpstr>
      <vt:lpstr>Wingdings</vt:lpstr>
      <vt:lpstr>Arial</vt:lpstr>
      <vt:lpstr>SRB - first colour theme</vt:lpstr>
      <vt:lpstr>LPG Day 2026 Communication Toolkit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Happy  LPG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LPG Day Social Media Toolkit</dc:title>
  <dc:creator>Camille Pieron</dc:creator>
  <cp:lastModifiedBy>Camille Pieron</cp:lastModifiedBy>
  <cp:revision>49</cp:revision>
  <cp:lastPrinted>2024-01-25T08:29:26Z</cp:lastPrinted>
  <dcterms:created xsi:type="dcterms:W3CDTF">2024-03-26T10:12:20Z</dcterms:created>
  <dcterms:modified xsi:type="dcterms:W3CDTF">2026-05-04T14:36:57Z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0x0101002FF9CD566BFD5442985441FFE8D3F4D5</vt:lpwstr>
  </property>
</Properties>
</file>