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108" r:id="rId2"/>
    <p:sldId id="4183" r:id="rId3"/>
    <p:sldId id="4177" r:id="rId4"/>
    <p:sldId id="4185" r:id="rId5"/>
    <p:sldId id="260" r:id="rId6"/>
    <p:sldId id="4186" r:id="rId7"/>
    <p:sldId id="4184" r:id="rId8"/>
    <p:sldId id="4169" r:id="rId9"/>
  </p:sldIdLst>
  <p:sldSz cx="12192000" cy="6858000"/>
  <p:notesSz cx="6858000" cy="9144000"/>
  <p:embeddedFontLst>
    <p:embeddedFont>
      <p:font typeface="Montserrat" pitchFamily="2" charset="77"/>
      <p:bold r:id="rId12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BF5468-E0AE-8A6E-6611-E8950AF1C4CD}" name="Marczewska, Natalia" initials="MN" userId="S::natalia.marczewska@fticonsulting.com::8c89efd5-a518-406c-95f5-9a631c4b3a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4FF"/>
    <a:srgbClr val="003869"/>
    <a:srgbClr val="0B8DC4"/>
    <a:srgbClr val="053772"/>
    <a:srgbClr val="0D2A4A"/>
    <a:srgbClr val="666666"/>
    <a:srgbClr val="979797"/>
    <a:srgbClr val="C0C0C0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3" autoAdjust="0"/>
    <p:restoredTop sz="91747" autoAdjust="0"/>
  </p:normalViewPr>
  <p:slideViewPr>
    <p:cSldViewPr snapToGrid="0" showGuides="1">
      <p:cViewPr varScale="1">
        <p:scale>
          <a:sx n="115" d="100"/>
          <a:sy n="115" d="100"/>
        </p:scale>
        <p:origin x="224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35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FE4607-0494-1810-867F-D121C01D0F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ABA8F-D1E5-31C8-82A3-2D76ED342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35CB1-D2AE-8344-8C07-7FCFCB3713F8}" type="datetimeFigureOut">
              <a:rPr lang="en-BE" smtClean="0"/>
              <a:t>3/29/24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6BE14-4A3C-BD95-FCB0-B5049449F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7CD3A-C4CC-7BB6-3144-B19E1CC65F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2E822-F3BD-2446-BA9F-88C8A926F30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860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BC37-5DEC-4885-98FF-E8C35BB9BABA}" type="datetimeFigureOut">
              <a:rPr lang="en-BE" smtClean="0"/>
              <a:t>3/29/24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6677-1FEA-464A-9B60-EFEE6254C3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099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111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046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530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878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D6677-1FEA-464A-9B60-EFEE6254C372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59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57649B-B55A-1231-78DF-D8EB21760244}"/>
              </a:ext>
            </a:extLst>
          </p:cNvPr>
          <p:cNvSpPr/>
          <p:nvPr userDrawn="1"/>
        </p:nvSpPr>
        <p:spPr>
          <a:xfrm>
            <a:off x="0" y="1680287"/>
            <a:ext cx="12191998" cy="517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9085A0C-25B0-BCB4-0068-2F9D8FDBA5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80288"/>
            <a:ext cx="12191999" cy="5177712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570" y="2823120"/>
            <a:ext cx="4966920" cy="1442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0" y="4478742"/>
            <a:ext cx="4966920" cy="25851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E4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570" y="4867226"/>
            <a:ext cx="496692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78F1A5-63F2-FA84-B85C-A76686D3C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848" y="328690"/>
            <a:ext cx="2831537" cy="1271871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7A5EDC-EB29-991B-3F04-E2C69BD08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570" y="6121496"/>
            <a:ext cx="4966920" cy="1930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www.worldliquidgas.org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106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D53B12F-EA9B-149C-FE6A-F9EB65F9CECF}"/>
              </a:ext>
            </a:extLst>
          </p:cNvPr>
          <p:cNvSpPr/>
          <p:nvPr userDrawn="1"/>
        </p:nvSpPr>
        <p:spPr>
          <a:xfrm>
            <a:off x="0" y="0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161282"/>
            <a:ext cx="5348694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14ED42C-CF80-B155-9179-FE037104031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03963" y="1161282"/>
            <a:ext cx="5348287" cy="470851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3E5E6-49AD-CCE6-5DF5-FE8914FCD115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98BF465C-0A86-B203-A940-0F6222143437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6F86F85-97E0-5F11-8F73-219A494F3979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0E25F44-3639-A59B-0FC9-767FA4109275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F6B6659-9900-2CBC-DFC9-9BFE11598F0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6E5A9CD-6DD5-C562-E121-EDF36AD6319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01C5DD-6205-5DBE-5B5C-93E7E3B83B22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98EA071-DE58-E545-B91D-C78CCC14A0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0EDFD43-3325-9D74-E3FE-BCD57761691C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AB02A29-7F3A-E13C-D673-5F38F91E83C9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04A3BD0-1E81-6EC4-D17E-D9DC3135B28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59AE67C-3BE6-669F-5734-E45E164955CE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62CB29-8568-EE8A-BB35-C541252A852B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DF6AEB15-70C4-9259-EB0F-C5FE9B1FC25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0EC9881-EB8D-6BCA-61A4-2062D0BCDCE9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C9819EB-71D3-6D25-A6FC-DDF8AD910F40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C3D6CB-C32E-6F1C-C2E4-0CA4E050EF2C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816554-94F1-381A-FAA0-79392FAD1F65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0" name="Graphic 6">
              <a:extLst>
                <a:ext uri="{FF2B5EF4-FFF2-40B4-BE49-F238E27FC236}">
                  <a16:creationId xmlns:a16="http://schemas.microsoft.com/office/drawing/2014/main" id="{53C6D6C1-786D-90BB-AE5C-5CF4EC4DC2EF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E90BD64-D603-1F1E-569B-72C8BE105A7F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86F23B5-DDBF-193C-B43F-14A9AF6BEE7D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4BF8550-4654-90E2-9FF7-65D248A495C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6652FE0-795F-80CE-4C88-6107C50078D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48A47D0-69D3-0EEF-6655-E04F4C88CA19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39D9883-67F8-5DC9-034B-EDC0047BF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301319BB-D0BB-B0A9-A28A-50E518BA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901B6-37A1-38EE-2FAA-6CF313352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314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graph _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242837"/>
            <a:ext cx="5348694" cy="46086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514ED42C-CF80-B155-9179-FE037104031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03963" y="1242836"/>
            <a:ext cx="5348287" cy="4608667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3E5E6-49AD-CCE6-5DF5-FE8914FCD115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98BF465C-0A86-B203-A940-0F6222143437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6F86F85-97E0-5F11-8F73-219A494F3979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0E25F44-3639-A59B-0FC9-767FA4109275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F6B6659-9900-2CBC-DFC9-9BFE11598F0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6E5A9CD-6DD5-C562-E121-EDF36AD6319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01C5DD-6205-5DBE-5B5C-93E7E3B83B22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98EA071-DE58-E545-B91D-C78CCC14A0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0EDFD43-3325-9D74-E3FE-BCD57761691C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AB02A29-7F3A-E13C-D673-5F38F91E83C9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04A3BD0-1E81-6EC4-D17E-D9DC3135B28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59AE67C-3BE6-669F-5734-E45E164955CE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62CB29-8568-EE8A-BB35-C541252A852B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DF6AEB15-70C4-9259-EB0F-C5FE9B1FC25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0EC9881-EB8D-6BCA-61A4-2062D0BCDCE9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C9819EB-71D3-6D25-A6FC-DDF8AD910F40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C3D6CB-C32E-6F1C-C2E4-0CA4E050EF2C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816554-94F1-381A-FAA0-79392FAD1F65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0" name="Graphic 6">
              <a:extLst>
                <a:ext uri="{FF2B5EF4-FFF2-40B4-BE49-F238E27FC236}">
                  <a16:creationId xmlns:a16="http://schemas.microsoft.com/office/drawing/2014/main" id="{53C6D6C1-786D-90BB-AE5C-5CF4EC4DC2EF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E90BD64-D603-1F1E-569B-72C8BE105A7F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986F23B5-DDBF-193C-B43F-14A9AF6BEE7D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4BF8550-4654-90E2-9FF7-65D248A495C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6652FE0-795F-80CE-4C88-6107C50078D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48A47D0-69D3-0EEF-6655-E04F4C88CA19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39D9883-67F8-5DC9-034B-EDC0047BF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301319BB-D0BB-B0A9-A28A-50E518BA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635FAED-0B13-5064-4648-2DFF07DA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8599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1055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80EA176-32E7-17D9-BEB0-0430C3129E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79" y="2878086"/>
            <a:ext cx="4698890" cy="1095124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4000" b="1" cap="all" baseline="0">
                <a:solidFill>
                  <a:srgbClr val="63E4FF"/>
                </a:solidFill>
              </a:defRPr>
            </a:lvl1pPr>
          </a:lstStyle>
          <a:p>
            <a:r>
              <a:rPr lang="en-US" dirty="0"/>
              <a:t>Click to edit Master title style – 40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4D596-1802-4F28-BB33-2E46530A7B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2779" y="4096883"/>
            <a:ext cx="3884821" cy="519432"/>
          </a:xfrm>
        </p:spPr>
        <p:txBody>
          <a:bodyPr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– 20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7" name="Graphic 9">
            <a:extLst>
              <a:ext uri="{FF2B5EF4-FFF2-40B4-BE49-F238E27FC236}">
                <a16:creationId xmlns:a16="http://schemas.microsoft.com/office/drawing/2014/main" id="{CD16F278-0FDC-0C9B-6553-CACF657CED37}"/>
              </a:ext>
            </a:extLst>
          </p:cNvPr>
          <p:cNvGrpSpPr/>
          <p:nvPr userDrawn="1"/>
        </p:nvGrpSpPr>
        <p:grpSpPr>
          <a:xfrm>
            <a:off x="462009" y="6166338"/>
            <a:ext cx="1513071" cy="497249"/>
            <a:chOff x="984014" y="1516755"/>
            <a:chExt cx="6372071" cy="2094089"/>
          </a:xfrm>
        </p:grpSpPr>
        <p:grpSp>
          <p:nvGrpSpPr>
            <p:cNvPr id="38" name="Graphic 9">
              <a:extLst>
                <a:ext uri="{FF2B5EF4-FFF2-40B4-BE49-F238E27FC236}">
                  <a16:creationId xmlns:a16="http://schemas.microsoft.com/office/drawing/2014/main" id="{A390F272-1537-74E8-4EEB-9EA8D2C89259}"/>
                </a:ext>
              </a:extLst>
            </p:cNvPr>
            <p:cNvGrpSpPr/>
            <p:nvPr/>
          </p:nvGrpSpPr>
          <p:grpSpPr>
            <a:xfrm>
              <a:off x="4478386" y="3292884"/>
              <a:ext cx="2877062" cy="317960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38D973-043E-E9A9-F74A-5BEE575F276A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81EADC0-F4BF-06C8-9B0F-8370A47BA670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F02B965F-CBDA-9671-E577-9595D6674809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76A8E64-9DF8-EF6C-9E51-10665B68F5D6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F56C1A4-CC3D-9395-F90B-7D90BFB2A025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463BB58-4C92-5B03-2439-F4F2E8B7A020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C1465B-864F-FBF8-99D3-36B615F6B9D1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614F52A7-C5B0-0543-2F09-BDA7F264906E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ABA4C4A-7E65-6891-E819-612041E17557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C3E4D30-705B-2012-CBF2-EC67628B7E92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28A883B-F1B6-9D13-7111-B08313D18C33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676928F1-31D3-6B7E-70CF-B62805637E59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68315A2-A0FA-673F-601B-178DCA6AAEA5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4283E15D-1A07-F4E5-2F7B-A4624E6A8EEB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85611F-B734-A955-DBBF-F82D5012B9C6}"/>
                </a:ext>
              </a:extLst>
            </p:cNvPr>
            <p:cNvSpPr/>
            <p:nvPr/>
          </p:nvSpPr>
          <p:spPr>
            <a:xfrm>
              <a:off x="984014" y="1517391"/>
              <a:ext cx="1351529" cy="1969449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rgbClr val="0B8DC4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A7D909F-F50B-BCEF-6B00-76A960DE2213}"/>
                </a:ext>
              </a:extLst>
            </p:cNvPr>
            <p:cNvSpPr/>
            <p:nvPr/>
          </p:nvSpPr>
          <p:spPr>
            <a:xfrm>
              <a:off x="1359751" y="1516755"/>
              <a:ext cx="1354375" cy="1969448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rgbClr val="63E4FF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41" name="Graphic 9">
              <a:extLst>
                <a:ext uri="{FF2B5EF4-FFF2-40B4-BE49-F238E27FC236}">
                  <a16:creationId xmlns:a16="http://schemas.microsoft.com/office/drawing/2014/main" id="{0E32B26F-1A23-3369-BEF9-4D0DCA792EB1}"/>
                </a:ext>
              </a:extLst>
            </p:cNvPr>
            <p:cNvGrpSpPr/>
            <p:nvPr/>
          </p:nvGrpSpPr>
          <p:grpSpPr>
            <a:xfrm>
              <a:off x="2948115" y="1958721"/>
              <a:ext cx="4407970" cy="1085517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A3DBADC-FC1C-63CC-5885-445AB85466E0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5C54C30-3B9C-1282-A950-073E257CF097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1927CEE5-E9EA-808C-1F38-91971575302C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CDB53FB-3FE3-DBAF-A125-B436B3EBF3AE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33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 SLIDE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C1B4D6-C0BD-F713-0BC2-AC639CC6BD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327" y="3288394"/>
            <a:ext cx="10983346" cy="11469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b="1" cap="none" baseline="0"/>
            </a:lvl1pPr>
          </a:lstStyle>
          <a:p>
            <a:r>
              <a:rPr lang="en-US" dirty="0"/>
              <a:t>Click to edit Master title style – 40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4587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+ IMG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82991-B1B9-DB90-6609-F1FC80C70C96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E20DCF5F-4DA8-259C-9827-A5783A4C8EB2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AC27325-1359-DF04-6AEB-1AC4971DF1FA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65D1B19-FE05-72D9-2706-B583B8B1C321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F72FF2F-CF1F-C00F-7644-B59728303D4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E0FB63-E1A0-46E9-CAFE-F3712A87CF9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C3762EC-CD6D-8035-B477-9C011E9C8E1C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F7030CD-2866-3805-9234-D827D33BAE24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4A67387-10E3-3DA7-43DB-EB094A5F801B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E7A033A-0F1D-D17B-D564-AB213F5EE80A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F3B095D-C386-BCB4-CF3D-3CFF0FBC42C8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A1F3D43-0BA0-F7FD-7B6A-7F7FE0C66E1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C71A0E-725D-DD74-BFBD-BCE7D1365EFC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1DF15A5-D2F9-0846-64D5-6C2D543F17A2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25BB595-78B5-0D8B-2172-51235A983C67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A2D995C-5B0B-45AE-12D9-4F1A24AD1308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B82DA0D-551C-7041-38C8-9B801F845B08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7D7E8D-679C-5646-4CFA-E71D85F59251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59925BE5-FF9E-9D7C-B4EC-9A102C847448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AECB05A-9D3A-02C2-0B07-21EF52CC5A6C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D7943DC-3D65-82B7-9984-23729031799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5E1D582-3A65-579A-8BB7-8A5F041BC3D6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0563FE6-8BB9-EBD2-0352-C4B1D6450159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7BC28-6293-C819-BEF2-23CE1FEC16B4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3A5DE1A1-5C25-1C8A-CE4E-44D1A1C9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858EA54-E874-AA41-7599-E36B28394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CCB66E-3033-1208-1F9A-766E91DBC0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163" y="457200"/>
            <a:ext cx="11125200" cy="5323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520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7D10B7-DF34-765E-7CB2-6775ECA99F8F}"/>
              </a:ext>
            </a:extLst>
          </p:cNvPr>
          <p:cNvCxnSpPr>
            <a:cxnSpLocks/>
          </p:cNvCxnSpPr>
          <p:nvPr userDrawn="1"/>
        </p:nvCxnSpPr>
        <p:spPr>
          <a:xfrm>
            <a:off x="546502" y="4104860"/>
            <a:ext cx="141652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7A8950-6748-56D0-8FC9-0B51CEF9A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501" y="3130062"/>
            <a:ext cx="5994975" cy="78310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/>
            <a:r>
              <a:rPr lang="en-GB" dirty="0"/>
              <a:t>Thank you!</a:t>
            </a:r>
            <a:endParaRPr lang="en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4E412-338C-81AC-9CFB-BAF6BBD44972}"/>
              </a:ext>
            </a:extLst>
          </p:cNvPr>
          <p:cNvGrpSpPr/>
          <p:nvPr userDrawn="1"/>
        </p:nvGrpSpPr>
        <p:grpSpPr>
          <a:xfrm>
            <a:off x="6169689" y="-1"/>
            <a:ext cx="6022312" cy="6857646"/>
            <a:chOff x="4266480" y="3903461"/>
            <a:chExt cx="414516" cy="47201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BE69ECF-6F73-36CF-0DBC-2BFFD587F0C0}"/>
                </a:ext>
              </a:extLst>
            </p:cNvPr>
            <p:cNvSpPr/>
            <p:nvPr/>
          </p:nvSpPr>
          <p:spPr>
            <a:xfrm>
              <a:off x="4266480" y="3903614"/>
              <a:ext cx="323812" cy="471859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75696A7-11B3-4CBA-768E-1841F1099952}"/>
                </a:ext>
              </a:extLst>
            </p:cNvPr>
            <p:cNvSpPr/>
            <p:nvPr/>
          </p:nvSpPr>
          <p:spPr>
            <a:xfrm>
              <a:off x="4356502" y="3903461"/>
              <a:ext cx="324494" cy="471859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22FE9E7-7CE9-253B-E9BD-6AEC8BEB8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02" y="4423858"/>
            <a:ext cx="4698890" cy="22852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 b="1"/>
            </a:lvl1pPr>
          </a:lstStyle>
          <a:p>
            <a:r>
              <a:rPr lang="en-US"/>
              <a:t>www</a:t>
            </a:r>
            <a:r>
              <a:rPr lang="en-US" dirty="0" err="1"/>
              <a:t>.worldliquidgas.org</a:t>
            </a:r>
            <a:endParaRPr lang="en-B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E63DD-4148-A6AA-D3B7-ACC18D3676DF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7EDA53E6-BB4F-1A95-AA8B-3B29C4EAC733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113C945-008C-DB72-AB1D-7103C584FCC6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22DBED4-6640-FA91-5ACC-C12283A4020C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85E2E8F-EE89-59F6-CF69-082D9C52881D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AE34D60-1BC9-2A6E-4ED1-E4148123D518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643E5D4-C113-3E9D-9260-3758FD5961C2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601A9E6-8EA3-2E1C-3C4F-BF2B4A79F053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3A0607B2-EC22-C986-FFDC-8E18F40D98F8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748AE945-3D0A-2C4C-8D71-E4B4F41B0EA5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5DF00F2-96A1-1109-012D-CF7F0FD8D7F2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738DBA6D-436D-B3DB-91B4-0C3F38AA51DB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0B7E0C8-0D1A-8812-780A-915D966137C0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C277B66-679F-AE96-9576-B0DE5965142E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021BB3D-ADB2-CB57-B884-AE5F4D1ED565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D6B5B93-FEA2-3691-EFB2-757F9DBD8422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AADDB61-D2F6-E97C-149C-A616FFADFD04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16F98E-570E-638A-B3BC-523CBAA64A5B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BAFFE00D-FA5F-3B70-0EB0-5589ADF44B41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CA76B03-8EBD-4B40-4A5C-C1FEC98B7BD1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5398271-62DC-E4AE-1A85-D220EB15CBAD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FDA22D5-E482-3C5E-85CA-4B448A142701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814CE0B-ECD0-1A65-330C-522709F1D9A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408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option 2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33487C-4413-E763-FE25-FFBA7790AB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570" y="3536597"/>
            <a:ext cx="4966920" cy="723745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 you!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0" y="4422993"/>
            <a:ext cx="4966920" cy="25851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E4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965685-BED8-C703-5DFE-B0013299331A}"/>
              </a:ext>
            </a:extLst>
          </p:cNvPr>
          <p:cNvGrpSpPr/>
          <p:nvPr userDrawn="1"/>
        </p:nvGrpSpPr>
        <p:grpSpPr>
          <a:xfrm>
            <a:off x="626132" y="578605"/>
            <a:ext cx="2341649" cy="769549"/>
            <a:chOff x="626132" y="578605"/>
            <a:chExt cx="2341649" cy="769549"/>
          </a:xfrm>
        </p:grpSpPr>
        <p:grpSp>
          <p:nvGrpSpPr>
            <p:cNvPr id="5" name="Graphic 9">
              <a:extLst>
                <a:ext uri="{FF2B5EF4-FFF2-40B4-BE49-F238E27FC236}">
                  <a16:creationId xmlns:a16="http://schemas.microsoft.com/office/drawing/2014/main" id="{168B92FE-4EB0-611A-4C37-28533DC01F02}"/>
                </a:ext>
              </a:extLst>
            </p:cNvPr>
            <p:cNvGrpSpPr/>
            <p:nvPr/>
          </p:nvGrpSpPr>
          <p:grpSpPr>
            <a:xfrm>
              <a:off x="1910266" y="1231308"/>
              <a:ext cx="1057281" cy="116846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9DB282E-5C1E-5181-008C-0BD0BEB9A3ED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553019F-74CC-9622-C1B2-B4C6D932B34B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40BCDCC-953D-9030-ED9B-640CF923728C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05CB98A-3A68-0984-C2B6-0B4602CC3BCF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2588120-C93F-A7D7-AB2C-FA062147D165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B5AE4FA-194B-345E-7D9E-F3B6627DDC19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948B5AD-A1DC-3FF0-9698-DCA3748A3FFC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3E61625-36FB-C59F-1936-2689C76B3FD1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CEC99BEA-6115-63EF-7FD8-C30E030FCB50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03F662B-1D3A-84BF-18C0-1AC232C42998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CE87149-96D3-F7A2-E228-3A9366CB538B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9FAFB32-6A62-06B8-6AA7-E09BE1B66898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B79B76A-C74B-5D04-4431-172F4FBAAE66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B72FD94-237A-E836-B16F-EFB2292E3530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2874E8-2A97-3338-C1B6-1C51889A39EC}"/>
                </a:ext>
              </a:extLst>
            </p:cNvPr>
            <p:cNvSpPr/>
            <p:nvPr/>
          </p:nvSpPr>
          <p:spPr>
            <a:xfrm>
              <a:off x="626132" y="578839"/>
              <a:ext cx="496668" cy="723746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EAA7F0-8A8B-48E5-901C-4775260BA5E4}"/>
                </a:ext>
              </a:extLst>
            </p:cNvPr>
            <p:cNvSpPr/>
            <p:nvPr/>
          </p:nvSpPr>
          <p:spPr>
            <a:xfrm>
              <a:off x="764210" y="578605"/>
              <a:ext cx="497714" cy="723745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9" name="Graphic 9">
              <a:extLst>
                <a:ext uri="{FF2B5EF4-FFF2-40B4-BE49-F238E27FC236}">
                  <a16:creationId xmlns:a16="http://schemas.microsoft.com/office/drawing/2014/main" id="{CA72DCDA-E0D5-A416-69AA-692D00085ACA}"/>
                </a:ext>
              </a:extLst>
            </p:cNvPr>
            <p:cNvGrpSpPr/>
            <p:nvPr/>
          </p:nvGrpSpPr>
          <p:grpSpPr>
            <a:xfrm>
              <a:off x="1347912" y="741021"/>
              <a:ext cx="1619869" cy="398913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A598D8C-2F0E-294A-8DA1-A32071FC6BF9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7D184D2-A3C3-47D3-BB84-DC50DB122ED5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2F21A44-6B69-74E0-7E3B-8804124C070A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EA4CA6E-3490-D939-CDA6-A48457F3C136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291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logo">
    <p:bg>
      <p:bgPr>
        <a:solidFill>
          <a:srgbClr val="0D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33487C-4413-E763-FE25-FFBA7790AB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solidFill>
            <a:srgbClr val="0D2A4A">
              <a:alpha val="35000"/>
            </a:srgb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570" y="2823120"/>
            <a:ext cx="4966920" cy="14428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70" y="4478742"/>
            <a:ext cx="4966920" cy="25851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E4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570" y="4867226"/>
            <a:ext cx="496692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1BED9D-BA7A-522B-411E-8BE694A7054C}"/>
              </a:ext>
            </a:extLst>
          </p:cNvPr>
          <p:cNvGrpSpPr/>
          <p:nvPr userDrawn="1"/>
        </p:nvGrpSpPr>
        <p:grpSpPr>
          <a:xfrm>
            <a:off x="626132" y="578605"/>
            <a:ext cx="2341649" cy="769549"/>
            <a:chOff x="626132" y="578605"/>
            <a:chExt cx="2341649" cy="769549"/>
          </a:xfrm>
        </p:grpSpPr>
        <p:grpSp>
          <p:nvGrpSpPr>
            <p:cNvPr id="36" name="Graphic 9">
              <a:extLst>
                <a:ext uri="{FF2B5EF4-FFF2-40B4-BE49-F238E27FC236}">
                  <a16:creationId xmlns:a16="http://schemas.microsoft.com/office/drawing/2014/main" id="{3C3995F1-129C-310E-EDDB-306CA156D138}"/>
                </a:ext>
              </a:extLst>
            </p:cNvPr>
            <p:cNvGrpSpPr/>
            <p:nvPr/>
          </p:nvGrpSpPr>
          <p:grpSpPr>
            <a:xfrm>
              <a:off x="1910266" y="1231308"/>
              <a:ext cx="1057281" cy="116846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025A84F-950B-642E-7DB3-ED9F02825CA9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B22883E-F664-1435-1945-834788B7224A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9559EED2-7B38-30AF-4F49-D8EEDB69D261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1ECE6C5-A58A-C8FA-3B03-0AD8288CEBDE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1857197-B67E-D076-1C86-9FC8A552E31D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FEFA49-6F22-D7F0-FB9B-9525D9280C18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C8E93D0-FD50-6FC0-229F-4269947B5132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676832AD-1139-FA86-017E-ACA3F380857A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9225FE0-E8E1-F3B7-9AEF-4B6DC2EE9ACC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CAA46D3F-83BB-C3E5-9954-1E7496221E03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E1C98E8E-0C7A-C1C4-FD46-B58582E44E75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4594D8B-D13A-534A-2E39-2C06ADDF9CD7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E895EBE-3D3D-A35F-6889-2521FC05711F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10177EF-7081-9342-86DF-3C59B152991B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7EC4030-1F46-7DC1-DAC4-FF5345521BAC}"/>
                </a:ext>
              </a:extLst>
            </p:cNvPr>
            <p:cNvSpPr/>
            <p:nvPr/>
          </p:nvSpPr>
          <p:spPr>
            <a:xfrm>
              <a:off x="626132" y="578839"/>
              <a:ext cx="496668" cy="723746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515EF2-B90A-6434-8BDE-DDAC1D5F529E}"/>
                </a:ext>
              </a:extLst>
            </p:cNvPr>
            <p:cNvSpPr/>
            <p:nvPr/>
          </p:nvSpPr>
          <p:spPr>
            <a:xfrm>
              <a:off x="764210" y="578605"/>
              <a:ext cx="497714" cy="723745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39" name="Graphic 9">
              <a:extLst>
                <a:ext uri="{FF2B5EF4-FFF2-40B4-BE49-F238E27FC236}">
                  <a16:creationId xmlns:a16="http://schemas.microsoft.com/office/drawing/2014/main" id="{BF23F29B-41F6-03D0-D20F-10923B93ACF7}"/>
                </a:ext>
              </a:extLst>
            </p:cNvPr>
            <p:cNvGrpSpPr/>
            <p:nvPr/>
          </p:nvGrpSpPr>
          <p:grpSpPr>
            <a:xfrm>
              <a:off x="1347912" y="741021"/>
              <a:ext cx="1619869" cy="398913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5F793F9-67CA-9D72-8235-275B8907C7AC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ED14943-6D30-741F-97E5-F859ED2FFC85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E10CAF5-8F2A-6FA2-8B6E-59BEDBC99CD9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594D93E-8B91-0406-5252-2CA0E91226A3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4B34CE69-0306-F595-CE7C-A81533CBA77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2570" y="6121496"/>
            <a:ext cx="4966920" cy="19305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www.worldliquidgas.org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5076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0179EA-E9F3-650F-B503-83C63E61A32F}"/>
              </a:ext>
            </a:extLst>
          </p:cNvPr>
          <p:cNvSpPr/>
          <p:nvPr userDrawn="1"/>
        </p:nvSpPr>
        <p:spPr>
          <a:xfrm>
            <a:off x="0" y="0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189111"/>
            <a:ext cx="11112480" cy="4642889"/>
          </a:xfrm>
        </p:spPr>
        <p:txBody>
          <a:bodyPr/>
          <a:lstStyle>
            <a:lvl1pPr>
              <a:spcAft>
                <a:spcPts val="1701"/>
              </a:spcAft>
              <a:defRPr/>
            </a:lvl1pPr>
            <a:lvl2pPr>
              <a:spcAft>
                <a:spcPts val="1701"/>
              </a:spcAft>
              <a:defRPr/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82991-B1B9-DB90-6609-F1FC80C70C96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E20DCF5F-4DA8-259C-9827-A5783A4C8EB2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AC27325-1359-DF04-6AEB-1AC4971DF1FA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65D1B19-FE05-72D9-2706-B583B8B1C321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F72FF2F-CF1F-C00F-7644-B59728303D4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E0FB63-E1A0-46E9-CAFE-F3712A87CF9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C3762EC-CD6D-8035-B477-9C011E9C8E1C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F7030CD-2866-3805-9234-D827D33BAE24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4A67387-10E3-3DA7-43DB-EB094A5F801B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E7A033A-0F1D-D17B-D564-AB213F5EE80A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F3B095D-C386-BCB4-CF3D-3CFF0FBC42C8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A1F3D43-0BA0-F7FD-7B6A-7F7FE0C66E1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C71A0E-725D-DD74-BFBD-BCE7D1365EFC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1DF15A5-D2F9-0846-64D5-6C2D543F17A2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25BB595-78B5-0D8B-2172-51235A983C67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A2D995C-5B0B-45AE-12D9-4F1A24AD1308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B82DA0D-551C-7041-38C8-9B801F845B08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7D7E8D-679C-5646-4CFA-E71D85F59251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59925BE5-FF9E-9D7C-B4EC-9A102C847448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AECB05A-9D3A-02C2-0B07-21EF52CC5A6C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D7943DC-3D65-82B7-9984-23729031799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5E1D582-3A65-579A-8BB7-8A5F041BC3D6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0563FE6-8BB9-EBD2-0352-C4B1D6450159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AE3904A-8A17-E94F-1EE6-C0AC62EFADDB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B39-5706-827D-CB4F-642D1D51C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2DFCC8-9C1C-817A-7F46-82BC48B8A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043A0150-22FE-A308-569D-E586295C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1016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8599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251627"/>
            <a:ext cx="11112480" cy="4580373"/>
          </a:xfrm>
        </p:spPr>
        <p:txBody>
          <a:bodyPr/>
          <a:lstStyle>
            <a:lvl1pPr>
              <a:spcAft>
                <a:spcPts val="1701"/>
              </a:spcAft>
              <a:defRPr>
                <a:solidFill>
                  <a:srgbClr val="053772"/>
                </a:solidFill>
              </a:defRPr>
            </a:lvl1pPr>
            <a:lvl2pPr>
              <a:spcAft>
                <a:spcPts val="1701"/>
              </a:spcAft>
              <a:defRPr/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282991-B1B9-DB90-6609-F1FC80C70C96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E20DCF5F-4DA8-259C-9827-A5783A4C8EB2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AC27325-1359-DF04-6AEB-1AC4971DF1FA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65D1B19-FE05-72D9-2706-B583B8B1C321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F72FF2F-CF1F-C00F-7644-B59728303D4B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AE0FB63-E1A0-46E9-CAFE-F3712A87CF9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C3762EC-CD6D-8035-B477-9C011E9C8E1C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F7030CD-2866-3805-9234-D827D33BAE24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04A67387-10E3-3DA7-43DB-EB094A5F801B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E7A033A-0F1D-D17B-D564-AB213F5EE80A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F3B095D-C386-BCB4-CF3D-3CFF0FBC42C8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A1F3D43-0BA0-F7FD-7B6A-7F7FE0C66E1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AC71A0E-725D-DD74-BFBD-BCE7D1365EFC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1DF15A5-D2F9-0846-64D5-6C2D543F17A2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25BB595-78B5-0D8B-2172-51235A983C67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A2D995C-5B0B-45AE-12D9-4F1A24AD1308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B82DA0D-551C-7041-38C8-9B801F845B08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F7D7E8D-679C-5646-4CFA-E71D85F59251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59925BE5-FF9E-9D7C-B4EC-9A102C847448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AECB05A-9D3A-02C2-0B07-21EF52CC5A6C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D7943DC-3D65-82B7-9984-23729031799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5E1D582-3A65-579A-8BB7-8A5F041BC3D6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0563FE6-8BB9-EBD2-0352-C4B1D6450159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7BC28-6293-C819-BEF2-23CE1FEC16B4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3A5DE1A1-5C25-1C8A-CE4E-44D1A1C9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858EA54-E874-AA41-7599-E36B28394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6562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142994"/>
            <a:ext cx="4676596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2F6A42-C6DF-56A3-1166-379CF508CF39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8A9B177B-5B11-5024-A412-551AFB47F9CD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0146D94-3DD6-4DF8-1DD5-8DB5DEFFC066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6267D92-B92F-41CA-9040-76365A67F51D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6C53336-F421-6263-8767-1C46E9808D12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1396053-A0BD-8F4B-C004-3C3743B02154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0C3CCF4-0A51-56CC-AC51-89BA69C774E3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C92FA7E1-2D4E-BCA3-059C-FE458C5AAB19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57FC319-4A21-394E-27B0-7BAE2A902FF6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70B139B-6783-FFF0-98E9-5CE4F09E8BE3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99A22DA-78E6-AED7-21E4-061DA006FBD2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E8286BE-1578-17F3-6BFA-F0CCD7F9226C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7771E4D-807D-2D44-B739-FF99078D1FD4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CCC5947-3E6B-1322-74D9-A5AF73381F51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6A69032-7DB6-13EC-A523-03B19DFAD73B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92B95C7-CC00-B19A-F1F0-21263C865BAB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4EC741A-AD40-C6FF-87A4-57B9B4CC3D7A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4834DD-F1DC-7882-C0BE-9CB51F152EF5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0" name="Graphic 6">
              <a:extLst>
                <a:ext uri="{FF2B5EF4-FFF2-40B4-BE49-F238E27FC236}">
                  <a16:creationId xmlns:a16="http://schemas.microsoft.com/office/drawing/2014/main" id="{1AFF5A40-065D-CA14-FF15-6D923051834F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9BA04BB-F4A7-3DBC-F947-CD761E477302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3DBB44C-5772-722B-E2F0-68CA030496A4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EA561F-65FD-5F1B-49D2-B711EC940F85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9BEE7AC-81F3-152C-F5A2-B481F2F32504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992EA-383D-4CDE-3E51-55568A03F93F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37E49DB5-3609-A530-0522-81A464B45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7248CCD4-E518-208A-3DC2-42D60565A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246266-86D5-8D44-5AA1-B8B687C1182A}"/>
              </a:ext>
            </a:extLst>
          </p:cNvPr>
          <p:cNvSpPr/>
          <p:nvPr userDrawn="1"/>
        </p:nvSpPr>
        <p:spPr>
          <a:xfrm>
            <a:off x="0" y="3393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D0D52A-C2F7-4739-E0DB-657E33C1C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4520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Two Conten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6739" y="0"/>
            <a:ext cx="6640684" cy="6884151"/>
          </a:xfrm>
          <a:custGeom>
            <a:avLst/>
            <a:gdLst>
              <a:gd name="connsiteX0" fmla="*/ 0 w 6704941"/>
              <a:gd name="connsiteY0" fmla="*/ 3430240 h 6860480"/>
              <a:gd name="connsiteX1" fmla="*/ 3352471 w 6704941"/>
              <a:gd name="connsiteY1" fmla="*/ 0 h 6860480"/>
              <a:gd name="connsiteX2" fmla="*/ 6704941 w 6704941"/>
              <a:gd name="connsiteY2" fmla="*/ 0 h 6860480"/>
              <a:gd name="connsiteX3" fmla="*/ 6704941 w 6704941"/>
              <a:gd name="connsiteY3" fmla="*/ 3430240 h 6860480"/>
              <a:gd name="connsiteX4" fmla="*/ 3352470 w 6704941"/>
              <a:gd name="connsiteY4" fmla="*/ 6860480 h 6860480"/>
              <a:gd name="connsiteX5" fmla="*/ -1 w 6704941"/>
              <a:gd name="connsiteY5" fmla="*/ 3430240 h 6860480"/>
              <a:gd name="connsiteX6" fmla="*/ 0 w 6704941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0 w 6954323"/>
              <a:gd name="connsiteY0" fmla="*/ 4562849 h 6860480"/>
              <a:gd name="connsiteX1" fmla="*/ 2801753 w 6954323"/>
              <a:gd name="connsiteY1" fmla="*/ 0 h 6860480"/>
              <a:gd name="connsiteX2" fmla="*/ 6954323 w 6954323"/>
              <a:gd name="connsiteY2" fmla="*/ 0 h 6860480"/>
              <a:gd name="connsiteX3" fmla="*/ 6954323 w 6954323"/>
              <a:gd name="connsiteY3" fmla="*/ 3430240 h 6860480"/>
              <a:gd name="connsiteX4" fmla="*/ 3601852 w 6954323"/>
              <a:gd name="connsiteY4" fmla="*/ 6860480 h 6860480"/>
              <a:gd name="connsiteX5" fmla="*/ 249381 w 6954323"/>
              <a:gd name="connsiteY5" fmla="*/ 3430240 h 6860480"/>
              <a:gd name="connsiteX6" fmla="*/ 0 w 6954323"/>
              <a:gd name="connsiteY6" fmla="*/ 4562849 h 6860480"/>
              <a:gd name="connsiteX0" fmla="*/ 0 w 6954323"/>
              <a:gd name="connsiteY0" fmla="*/ 4562849 h 6861873"/>
              <a:gd name="connsiteX1" fmla="*/ 2801753 w 6954323"/>
              <a:gd name="connsiteY1" fmla="*/ 0 h 6861873"/>
              <a:gd name="connsiteX2" fmla="*/ 6954323 w 6954323"/>
              <a:gd name="connsiteY2" fmla="*/ 0 h 6861873"/>
              <a:gd name="connsiteX3" fmla="*/ 6954323 w 6954323"/>
              <a:gd name="connsiteY3" fmla="*/ 3430240 h 6861873"/>
              <a:gd name="connsiteX4" fmla="*/ 3601852 w 6954323"/>
              <a:gd name="connsiteY4" fmla="*/ 6860480 h 6861873"/>
              <a:gd name="connsiteX5" fmla="*/ 311727 w 6954323"/>
              <a:gd name="connsiteY5" fmla="*/ 5082395 h 6861873"/>
              <a:gd name="connsiteX6" fmla="*/ 0 w 6954323"/>
              <a:gd name="connsiteY6" fmla="*/ 4562849 h 6861873"/>
              <a:gd name="connsiteX0" fmla="*/ 0 w 6652987"/>
              <a:gd name="connsiteY0" fmla="*/ 4957704 h 6861873"/>
              <a:gd name="connsiteX1" fmla="*/ 2500417 w 6652987"/>
              <a:gd name="connsiteY1" fmla="*/ 0 h 6861873"/>
              <a:gd name="connsiteX2" fmla="*/ 6652987 w 6652987"/>
              <a:gd name="connsiteY2" fmla="*/ 0 h 6861873"/>
              <a:gd name="connsiteX3" fmla="*/ 6652987 w 6652987"/>
              <a:gd name="connsiteY3" fmla="*/ 3430240 h 6861873"/>
              <a:gd name="connsiteX4" fmla="*/ 3300516 w 6652987"/>
              <a:gd name="connsiteY4" fmla="*/ 6860480 h 6861873"/>
              <a:gd name="connsiteX5" fmla="*/ 10391 w 6652987"/>
              <a:gd name="connsiteY5" fmla="*/ 5082395 h 6861873"/>
              <a:gd name="connsiteX6" fmla="*/ 0 w 6652987"/>
              <a:gd name="connsiteY6" fmla="*/ 4957704 h 6861873"/>
              <a:gd name="connsiteX0" fmla="*/ 7224 w 6660211"/>
              <a:gd name="connsiteY0" fmla="*/ 4957704 h 6861873"/>
              <a:gd name="connsiteX1" fmla="*/ 2507641 w 6660211"/>
              <a:gd name="connsiteY1" fmla="*/ 0 h 6861873"/>
              <a:gd name="connsiteX2" fmla="*/ 6660211 w 6660211"/>
              <a:gd name="connsiteY2" fmla="*/ 0 h 6861873"/>
              <a:gd name="connsiteX3" fmla="*/ 6660211 w 6660211"/>
              <a:gd name="connsiteY3" fmla="*/ 3430240 h 6861873"/>
              <a:gd name="connsiteX4" fmla="*/ 3307740 w 6660211"/>
              <a:gd name="connsiteY4" fmla="*/ 6860480 h 6861873"/>
              <a:gd name="connsiteX5" fmla="*/ 17615 w 6660211"/>
              <a:gd name="connsiteY5" fmla="*/ 5082395 h 6861873"/>
              <a:gd name="connsiteX6" fmla="*/ 7224 w 6660211"/>
              <a:gd name="connsiteY6" fmla="*/ 4957704 h 6861873"/>
              <a:gd name="connsiteX0" fmla="*/ 266509 w 6919496"/>
              <a:gd name="connsiteY0" fmla="*/ 4957704 h 6871944"/>
              <a:gd name="connsiteX1" fmla="*/ 2766926 w 6919496"/>
              <a:gd name="connsiteY1" fmla="*/ 0 h 6871944"/>
              <a:gd name="connsiteX2" fmla="*/ 6919496 w 6919496"/>
              <a:gd name="connsiteY2" fmla="*/ 0 h 6871944"/>
              <a:gd name="connsiteX3" fmla="*/ 6919496 w 6919496"/>
              <a:gd name="connsiteY3" fmla="*/ 3430240 h 6871944"/>
              <a:gd name="connsiteX4" fmla="*/ 1114770 w 6919496"/>
              <a:gd name="connsiteY4" fmla="*/ 6870871 h 6871944"/>
              <a:gd name="connsiteX5" fmla="*/ 276900 w 6919496"/>
              <a:gd name="connsiteY5" fmla="*/ 5082395 h 6871944"/>
              <a:gd name="connsiteX6" fmla="*/ 266509 w 6919496"/>
              <a:gd name="connsiteY6" fmla="*/ 4957704 h 6871944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702899 w 6702899"/>
              <a:gd name="connsiteY3" fmla="*/ 3430240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34071"/>
              <a:gd name="connsiteY0" fmla="*/ 4957704 h 7711938"/>
              <a:gd name="connsiteX1" fmla="*/ 2602283 w 6734071"/>
              <a:gd name="connsiteY1" fmla="*/ 20782 h 7711938"/>
              <a:gd name="connsiteX2" fmla="*/ 6702899 w 6734071"/>
              <a:gd name="connsiteY2" fmla="*/ 0 h 7711938"/>
              <a:gd name="connsiteX3" fmla="*/ 6734071 w 6734071"/>
              <a:gd name="connsiteY3" fmla="*/ 6869631 h 7711938"/>
              <a:gd name="connsiteX4" fmla="*/ 898173 w 6734071"/>
              <a:gd name="connsiteY4" fmla="*/ 6870871 h 7711938"/>
              <a:gd name="connsiteX5" fmla="*/ 60303 w 6734071"/>
              <a:gd name="connsiteY5" fmla="*/ 5082395 h 7711938"/>
              <a:gd name="connsiteX6" fmla="*/ 49912 w 6734071"/>
              <a:gd name="connsiteY6" fmla="*/ 4957704 h 7711938"/>
              <a:gd name="connsiteX0" fmla="*/ 49912 w 6734071"/>
              <a:gd name="connsiteY0" fmla="*/ 4957704 h 6870871"/>
              <a:gd name="connsiteX1" fmla="*/ 2602283 w 6734071"/>
              <a:gd name="connsiteY1" fmla="*/ 20782 h 6870871"/>
              <a:gd name="connsiteX2" fmla="*/ 6702899 w 6734071"/>
              <a:gd name="connsiteY2" fmla="*/ 0 h 6870871"/>
              <a:gd name="connsiteX3" fmla="*/ 6734071 w 6734071"/>
              <a:gd name="connsiteY3" fmla="*/ 6869631 h 6870871"/>
              <a:gd name="connsiteX4" fmla="*/ 898173 w 6734071"/>
              <a:gd name="connsiteY4" fmla="*/ 6870871 h 6870871"/>
              <a:gd name="connsiteX5" fmla="*/ 60303 w 6734071"/>
              <a:gd name="connsiteY5" fmla="*/ 5082395 h 6870871"/>
              <a:gd name="connsiteX6" fmla="*/ 49912 w 673407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474299 w 6702899"/>
              <a:gd name="connsiteY3" fmla="*/ 6869631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23681"/>
              <a:gd name="connsiteY0" fmla="*/ 4957704 h 6880022"/>
              <a:gd name="connsiteX1" fmla="*/ 2602283 w 6723681"/>
              <a:gd name="connsiteY1" fmla="*/ 20782 h 6880022"/>
              <a:gd name="connsiteX2" fmla="*/ 6702899 w 6723681"/>
              <a:gd name="connsiteY2" fmla="*/ 0 h 6880022"/>
              <a:gd name="connsiteX3" fmla="*/ 6723681 w 6723681"/>
              <a:gd name="connsiteY3" fmla="*/ 6880022 h 6880022"/>
              <a:gd name="connsiteX4" fmla="*/ 898173 w 6723681"/>
              <a:gd name="connsiteY4" fmla="*/ 6870871 h 6880022"/>
              <a:gd name="connsiteX5" fmla="*/ 60303 w 6723681"/>
              <a:gd name="connsiteY5" fmla="*/ 5082395 h 6880022"/>
              <a:gd name="connsiteX6" fmla="*/ 49912 w 6723681"/>
              <a:gd name="connsiteY6" fmla="*/ 4957704 h 6880022"/>
              <a:gd name="connsiteX0" fmla="*/ 49912 w 6723681"/>
              <a:gd name="connsiteY0" fmla="*/ 4957704 h 6870871"/>
              <a:gd name="connsiteX1" fmla="*/ 2602283 w 6723681"/>
              <a:gd name="connsiteY1" fmla="*/ 20782 h 6870871"/>
              <a:gd name="connsiteX2" fmla="*/ 6702899 w 6723681"/>
              <a:gd name="connsiteY2" fmla="*/ 0 h 6870871"/>
              <a:gd name="connsiteX3" fmla="*/ 6723681 w 6723681"/>
              <a:gd name="connsiteY3" fmla="*/ 6869631 h 6870871"/>
              <a:gd name="connsiteX4" fmla="*/ 898173 w 6723681"/>
              <a:gd name="connsiteY4" fmla="*/ 6870871 h 6870871"/>
              <a:gd name="connsiteX5" fmla="*/ 60303 w 6723681"/>
              <a:gd name="connsiteY5" fmla="*/ 5082395 h 6870871"/>
              <a:gd name="connsiteX6" fmla="*/ 49912 w 6723681"/>
              <a:gd name="connsiteY6" fmla="*/ 4957704 h 6870871"/>
              <a:gd name="connsiteX0" fmla="*/ 49912 w 6723681"/>
              <a:gd name="connsiteY0" fmla="*/ 4936922 h 6850089"/>
              <a:gd name="connsiteX1" fmla="*/ 2602283 w 6723681"/>
              <a:gd name="connsiteY1" fmla="*/ 0 h 6850089"/>
              <a:gd name="connsiteX2" fmla="*/ 6702899 w 6723681"/>
              <a:gd name="connsiteY2" fmla="*/ 10391 h 6850089"/>
              <a:gd name="connsiteX3" fmla="*/ 6723681 w 6723681"/>
              <a:gd name="connsiteY3" fmla="*/ 6848849 h 6850089"/>
              <a:gd name="connsiteX4" fmla="*/ 898173 w 6723681"/>
              <a:gd name="connsiteY4" fmla="*/ 6850089 h 6850089"/>
              <a:gd name="connsiteX5" fmla="*/ 60303 w 6723681"/>
              <a:gd name="connsiteY5" fmla="*/ 5061613 h 6850089"/>
              <a:gd name="connsiteX6" fmla="*/ 49912 w 6723681"/>
              <a:gd name="connsiteY6" fmla="*/ 4936922 h 6850089"/>
              <a:gd name="connsiteX0" fmla="*/ 49912 w 6735329"/>
              <a:gd name="connsiteY0" fmla="*/ 4947313 h 6860480"/>
              <a:gd name="connsiteX1" fmla="*/ 2602283 w 6735329"/>
              <a:gd name="connsiteY1" fmla="*/ 10391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49912 w 6735329"/>
              <a:gd name="connsiteY0" fmla="*/ 4947313 h 6860480"/>
              <a:gd name="connsiteX1" fmla="*/ 2602283 w 6735329"/>
              <a:gd name="connsiteY1" fmla="*/ 0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160 w 6685577"/>
              <a:gd name="connsiteY0" fmla="*/ 4947313 h 6860480"/>
              <a:gd name="connsiteX1" fmla="*/ 2552531 w 6685577"/>
              <a:gd name="connsiteY1" fmla="*/ 0 h 6860480"/>
              <a:gd name="connsiteX2" fmla="*/ 6684319 w 6685577"/>
              <a:gd name="connsiteY2" fmla="*/ 0 h 6860480"/>
              <a:gd name="connsiteX3" fmla="*/ 6673929 w 6685577"/>
              <a:gd name="connsiteY3" fmla="*/ 6859240 h 6860480"/>
              <a:gd name="connsiteX4" fmla="*/ 848421 w 6685577"/>
              <a:gd name="connsiteY4" fmla="*/ 6860480 h 6860480"/>
              <a:gd name="connsiteX5" fmla="*/ 10551 w 6685577"/>
              <a:gd name="connsiteY5" fmla="*/ 5072004 h 6860480"/>
              <a:gd name="connsiteX6" fmla="*/ 160 w 6685577"/>
              <a:gd name="connsiteY6" fmla="*/ 4947313 h 6860480"/>
              <a:gd name="connsiteX0" fmla="*/ 11814 w 6697231"/>
              <a:gd name="connsiteY0" fmla="*/ 4947313 h 6860480"/>
              <a:gd name="connsiteX1" fmla="*/ 2564185 w 6697231"/>
              <a:gd name="connsiteY1" fmla="*/ 0 h 6860480"/>
              <a:gd name="connsiteX2" fmla="*/ 6695973 w 6697231"/>
              <a:gd name="connsiteY2" fmla="*/ 0 h 6860480"/>
              <a:gd name="connsiteX3" fmla="*/ 6685583 w 6697231"/>
              <a:gd name="connsiteY3" fmla="*/ 6859240 h 6860480"/>
              <a:gd name="connsiteX4" fmla="*/ 860075 w 6697231"/>
              <a:gd name="connsiteY4" fmla="*/ 6860480 h 6860480"/>
              <a:gd name="connsiteX5" fmla="*/ 22205 w 6697231"/>
              <a:gd name="connsiteY5" fmla="*/ 5072004 h 6860480"/>
              <a:gd name="connsiteX6" fmla="*/ 11814 w 6697231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77154"/>
              <a:gd name="connsiteY0" fmla="*/ 4957361 h 6870528"/>
              <a:gd name="connsiteX1" fmla="*/ 2555756 w 6677154"/>
              <a:gd name="connsiteY1" fmla="*/ 10048 h 6870528"/>
              <a:gd name="connsiteX2" fmla="*/ 6657399 w 6677154"/>
              <a:gd name="connsiteY2" fmla="*/ 0 h 6870528"/>
              <a:gd name="connsiteX3" fmla="*/ 6677154 w 6677154"/>
              <a:gd name="connsiteY3" fmla="*/ 6869288 h 6870528"/>
              <a:gd name="connsiteX4" fmla="*/ 851646 w 6677154"/>
              <a:gd name="connsiteY4" fmla="*/ 6870528 h 6870528"/>
              <a:gd name="connsiteX5" fmla="*/ 13776 w 6677154"/>
              <a:gd name="connsiteY5" fmla="*/ 5082052 h 6870528"/>
              <a:gd name="connsiteX6" fmla="*/ 3385 w 6677154"/>
              <a:gd name="connsiteY6" fmla="*/ 4957361 h 6870528"/>
              <a:gd name="connsiteX0" fmla="*/ 3385 w 6658657"/>
              <a:gd name="connsiteY0" fmla="*/ 4957361 h 6879336"/>
              <a:gd name="connsiteX1" fmla="*/ 2555756 w 6658657"/>
              <a:gd name="connsiteY1" fmla="*/ 10048 h 6879336"/>
              <a:gd name="connsiteX2" fmla="*/ 6657399 w 6658657"/>
              <a:gd name="connsiteY2" fmla="*/ 0 h 6879336"/>
              <a:gd name="connsiteX3" fmla="*/ 6647009 w 6658657"/>
              <a:gd name="connsiteY3" fmla="*/ 6879336 h 6879336"/>
              <a:gd name="connsiteX4" fmla="*/ 851646 w 6658657"/>
              <a:gd name="connsiteY4" fmla="*/ 6870528 h 6879336"/>
              <a:gd name="connsiteX5" fmla="*/ 13776 w 6658657"/>
              <a:gd name="connsiteY5" fmla="*/ 5082052 h 6879336"/>
              <a:gd name="connsiteX6" fmla="*/ 3385 w 6658657"/>
              <a:gd name="connsiteY6" fmla="*/ 4957361 h 6879336"/>
              <a:gd name="connsiteX0" fmla="*/ 3385 w 6659360"/>
              <a:gd name="connsiteY0" fmla="*/ 4957361 h 6879336"/>
              <a:gd name="connsiteX1" fmla="*/ 2555756 w 6659360"/>
              <a:gd name="connsiteY1" fmla="*/ 10048 h 6879336"/>
              <a:gd name="connsiteX2" fmla="*/ 6657399 w 6659360"/>
              <a:gd name="connsiteY2" fmla="*/ 0 h 6879336"/>
              <a:gd name="connsiteX3" fmla="*/ 6657058 w 6659360"/>
              <a:gd name="connsiteY3" fmla="*/ 6879336 h 6879336"/>
              <a:gd name="connsiteX4" fmla="*/ 851646 w 6659360"/>
              <a:gd name="connsiteY4" fmla="*/ 6870528 h 6879336"/>
              <a:gd name="connsiteX5" fmla="*/ 13776 w 6659360"/>
              <a:gd name="connsiteY5" fmla="*/ 5082052 h 6879336"/>
              <a:gd name="connsiteX6" fmla="*/ 3385 w 6659360"/>
              <a:gd name="connsiteY6" fmla="*/ 4957361 h 6879336"/>
              <a:gd name="connsiteX0" fmla="*/ 3385 w 6673611"/>
              <a:gd name="connsiteY0" fmla="*/ 4957361 h 6879336"/>
              <a:gd name="connsiteX1" fmla="*/ 2555756 w 6673611"/>
              <a:gd name="connsiteY1" fmla="*/ 10048 h 6879336"/>
              <a:gd name="connsiteX2" fmla="*/ 6657399 w 6673611"/>
              <a:gd name="connsiteY2" fmla="*/ 0 h 6879336"/>
              <a:gd name="connsiteX3" fmla="*/ 6657058 w 6673611"/>
              <a:gd name="connsiteY3" fmla="*/ 6879336 h 6879336"/>
              <a:gd name="connsiteX4" fmla="*/ 851646 w 6673611"/>
              <a:gd name="connsiteY4" fmla="*/ 6870528 h 6879336"/>
              <a:gd name="connsiteX5" fmla="*/ 13776 w 6673611"/>
              <a:gd name="connsiteY5" fmla="*/ 5082052 h 6879336"/>
              <a:gd name="connsiteX6" fmla="*/ 3385 w 6673611"/>
              <a:gd name="connsiteY6" fmla="*/ 4957361 h 6879336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78734"/>
              <a:gd name="connsiteY0" fmla="*/ 4967409 h 6889384"/>
              <a:gd name="connsiteX1" fmla="*/ 2555756 w 6678734"/>
              <a:gd name="connsiteY1" fmla="*/ 20096 h 6889384"/>
              <a:gd name="connsiteX2" fmla="*/ 6677496 w 6678734"/>
              <a:gd name="connsiteY2" fmla="*/ 0 h 6889384"/>
              <a:gd name="connsiteX3" fmla="*/ 6657058 w 6678734"/>
              <a:gd name="connsiteY3" fmla="*/ 6889384 h 6889384"/>
              <a:gd name="connsiteX4" fmla="*/ 851646 w 6678734"/>
              <a:gd name="connsiteY4" fmla="*/ 6880576 h 6889384"/>
              <a:gd name="connsiteX5" fmla="*/ 13776 w 6678734"/>
              <a:gd name="connsiteY5" fmla="*/ 5092100 h 6889384"/>
              <a:gd name="connsiteX6" fmla="*/ 3385 w 6678734"/>
              <a:gd name="connsiteY6" fmla="*/ 4967409 h 6889384"/>
              <a:gd name="connsiteX0" fmla="*/ 3385 w 6678425"/>
              <a:gd name="connsiteY0" fmla="*/ 4967409 h 6889384"/>
              <a:gd name="connsiteX1" fmla="*/ 2555756 w 6678425"/>
              <a:gd name="connsiteY1" fmla="*/ 20096 h 6889384"/>
              <a:gd name="connsiteX2" fmla="*/ 6677496 w 6678425"/>
              <a:gd name="connsiteY2" fmla="*/ 0 h 6889384"/>
              <a:gd name="connsiteX3" fmla="*/ 6657058 w 6678425"/>
              <a:gd name="connsiteY3" fmla="*/ 6889384 h 6889384"/>
              <a:gd name="connsiteX4" fmla="*/ 851646 w 6678425"/>
              <a:gd name="connsiteY4" fmla="*/ 6880576 h 6889384"/>
              <a:gd name="connsiteX5" fmla="*/ 13776 w 6678425"/>
              <a:gd name="connsiteY5" fmla="*/ 5092100 h 6889384"/>
              <a:gd name="connsiteX6" fmla="*/ 3385 w 6678425"/>
              <a:gd name="connsiteY6" fmla="*/ 4967409 h 6889384"/>
              <a:gd name="connsiteX0" fmla="*/ 3385 w 6678754"/>
              <a:gd name="connsiteY0" fmla="*/ 4967409 h 6909481"/>
              <a:gd name="connsiteX1" fmla="*/ 2555756 w 6678754"/>
              <a:gd name="connsiteY1" fmla="*/ 20096 h 6909481"/>
              <a:gd name="connsiteX2" fmla="*/ 6677496 w 6678754"/>
              <a:gd name="connsiteY2" fmla="*/ 0 h 6909481"/>
              <a:gd name="connsiteX3" fmla="*/ 6667106 w 6678754"/>
              <a:gd name="connsiteY3" fmla="*/ 6909481 h 6909481"/>
              <a:gd name="connsiteX4" fmla="*/ 851646 w 6678754"/>
              <a:gd name="connsiteY4" fmla="*/ 6880576 h 6909481"/>
              <a:gd name="connsiteX5" fmla="*/ 13776 w 6678754"/>
              <a:gd name="connsiteY5" fmla="*/ 5092100 h 6909481"/>
              <a:gd name="connsiteX6" fmla="*/ 3385 w 6678754"/>
              <a:gd name="connsiteY6" fmla="*/ 4967409 h 6909481"/>
              <a:gd name="connsiteX0" fmla="*/ 3385 w 6738190"/>
              <a:gd name="connsiteY0" fmla="*/ 5017651 h 6959723"/>
              <a:gd name="connsiteX1" fmla="*/ 2555756 w 6738190"/>
              <a:gd name="connsiteY1" fmla="*/ 70338 h 6959723"/>
              <a:gd name="connsiteX2" fmla="*/ 6737786 w 6738190"/>
              <a:gd name="connsiteY2" fmla="*/ 0 h 6959723"/>
              <a:gd name="connsiteX3" fmla="*/ 6667106 w 6738190"/>
              <a:gd name="connsiteY3" fmla="*/ 6959723 h 6959723"/>
              <a:gd name="connsiteX4" fmla="*/ 851646 w 6738190"/>
              <a:gd name="connsiteY4" fmla="*/ 6930818 h 6959723"/>
              <a:gd name="connsiteX5" fmla="*/ 13776 w 6738190"/>
              <a:gd name="connsiteY5" fmla="*/ 5142342 h 6959723"/>
              <a:gd name="connsiteX6" fmla="*/ 3385 w 6738190"/>
              <a:gd name="connsiteY6" fmla="*/ 5017651 h 6959723"/>
              <a:gd name="connsiteX0" fmla="*/ 3385 w 6669408"/>
              <a:gd name="connsiteY0" fmla="*/ 4957361 h 6899433"/>
              <a:gd name="connsiteX1" fmla="*/ 2555756 w 6669408"/>
              <a:gd name="connsiteY1" fmla="*/ 10048 h 6899433"/>
              <a:gd name="connsiteX2" fmla="*/ 6667448 w 6669408"/>
              <a:gd name="connsiteY2" fmla="*/ 0 h 6899433"/>
              <a:gd name="connsiteX3" fmla="*/ 6667106 w 6669408"/>
              <a:gd name="connsiteY3" fmla="*/ 6899433 h 6899433"/>
              <a:gd name="connsiteX4" fmla="*/ 851646 w 6669408"/>
              <a:gd name="connsiteY4" fmla="*/ 6870528 h 6899433"/>
              <a:gd name="connsiteX5" fmla="*/ 13776 w 6669408"/>
              <a:gd name="connsiteY5" fmla="*/ 5082052 h 6899433"/>
              <a:gd name="connsiteX6" fmla="*/ 3385 w 6669408"/>
              <a:gd name="connsiteY6" fmla="*/ 4957361 h 6899433"/>
              <a:gd name="connsiteX0" fmla="*/ 3385 w 6668706"/>
              <a:gd name="connsiteY0" fmla="*/ 4957361 h 6879336"/>
              <a:gd name="connsiteX1" fmla="*/ 2555756 w 6668706"/>
              <a:gd name="connsiteY1" fmla="*/ 10048 h 6879336"/>
              <a:gd name="connsiteX2" fmla="*/ 6667448 w 6668706"/>
              <a:gd name="connsiteY2" fmla="*/ 0 h 6879336"/>
              <a:gd name="connsiteX3" fmla="*/ 6657057 w 6668706"/>
              <a:gd name="connsiteY3" fmla="*/ 6879336 h 6879336"/>
              <a:gd name="connsiteX4" fmla="*/ 851646 w 6668706"/>
              <a:gd name="connsiteY4" fmla="*/ 6870528 h 6879336"/>
              <a:gd name="connsiteX5" fmla="*/ 13776 w 6668706"/>
              <a:gd name="connsiteY5" fmla="*/ 5082052 h 6879336"/>
              <a:gd name="connsiteX6" fmla="*/ 3385 w 6668706"/>
              <a:gd name="connsiteY6" fmla="*/ 4957361 h 6879336"/>
              <a:gd name="connsiteX0" fmla="*/ 3385 w 6669408"/>
              <a:gd name="connsiteY0" fmla="*/ 4957361 h 6870528"/>
              <a:gd name="connsiteX1" fmla="*/ 2555756 w 6669408"/>
              <a:gd name="connsiteY1" fmla="*/ 10048 h 6870528"/>
              <a:gd name="connsiteX2" fmla="*/ 6667448 w 6669408"/>
              <a:gd name="connsiteY2" fmla="*/ 0 h 6870528"/>
              <a:gd name="connsiteX3" fmla="*/ 6667106 w 6669408"/>
              <a:gd name="connsiteY3" fmla="*/ 6859239 h 6870528"/>
              <a:gd name="connsiteX4" fmla="*/ 851646 w 6669408"/>
              <a:gd name="connsiteY4" fmla="*/ 6870528 h 6870528"/>
              <a:gd name="connsiteX5" fmla="*/ 13776 w 6669408"/>
              <a:gd name="connsiteY5" fmla="*/ 5082052 h 6870528"/>
              <a:gd name="connsiteX6" fmla="*/ 3385 w 6669408"/>
              <a:gd name="connsiteY6" fmla="*/ 4957361 h 6870528"/>
              <a:gd name="connsiteX0" fmla="*/ 3385 w 6668059"/>
              <a:gd name="connsiteY0" fmla="*/ 4957361 h 6870528"/>
              <a:gd name="connsiteX1" fmla="*/ 2555756 w 6668059"/>
              <a:gd name="connsiteY1" fmla="*/ 10048 h 6870528"/>
              <a:gd name="connsiteX2" fmla="*/ 6667448 w 6668059"/>
              <a:gd name="connsiteY2" fmla="*/ 0 h 6870528"/>
              <a:gd name="connsiteX3" fmla="*/ 6626913 w 6668059"/>
              <a:gd name="connsiteY3" fmla="*/ 6869287 h 6870528"/>
              <a:gd name="connsiteX4" fmla="*/ 851646 w 6668059"/>
              <a:gd name="connsiteY4" fmla="*/ 6870528 h 6870528"/>
              <a:gd name="connsiteX5" fmla="*/ 13776 w 6668059"/>
              <a:gd name="connsiteY5" fmla="*/ 5082052 h 6870528"/>
              <a:gd name="connsiteX6" fmla="*/ 3385 w 6668059"/>
              <a:gd name="connsiteY6" fmla="*/ 4957361 h 6870528"/>
              <a:gd name="connsiteX0" fmla="*/ 3385 w 6629215"/>
              <a:gd name="connsiteY0" fmla="*/ 4957361 h 6870528"/>
              <a:gd name="connsiteX1" fmla="*/ 2555756 w 6629215"/>
              <a:gd name="connsiteY1" fmla="*/ 10048 h 6870528"/>
              <a:gd name="connsiteX2" fmla="*/ 6627255 w 6629215"/>
              <a:gd name="connsiteY2" fmla="*/ 0 h 6870528"/>
              <a:gd name="connsiteX3" fmla="*/ 6626913 w 6629215"/>
              <a:gd name="connsiteY3" fmla="*/ 6869287 h 6870528"/>
              <a:gd name="connsiteX4" fmla="*/ 851646 w 6629215"/>
              <a:gd name="connsiteY4" fmla="*/ 6870528 h 6870528"/>
              <a:gd name="connsiteX5" fmla="*/ 13776 w 6629215"/>
              <a:gd name="connsiteY5" fmla="*/ 5082052 h 6870528"/>
              <a:gd name="connsiteX6" fmla="*/ 3385 w 6629215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78018"/>
              <a:gd name="connsiteY0" fmla="*/ 4957361 h 6870528"/>
              <a:gd name="connsiteX1" fmla="*/ 2555756 w 6678018"/>
              <a:gd name="connsiteY1" fmla="*/ 10048 h 6870528"/>
              <a:gd name="connsiteX2" fmla="*/ 6677497 w 6678018"/>
              <a:gd name="connsiteY2" fmla="*/ 0 h 6870528"/>
              <a:gd name="connsiteX3" fmla="*/ 6626913 w 6678018"/>
              <a:gd name="connsiteY3" fmla="*/ 6869287 h 6870528"/>
              <a:gd name="connsiteX4" fmla="*/ 851646 w 6678018"/>
              <a:gd name="connsiteY4" fmla="*/ 6870528 h 6870528"/>
              <a:gd name="connsiteX5" fmla="*/ 13776 w 6678018"/>
              <a:gd name="connsiteY5" fmla="*/ 5082052 h 6870528"/>
              <a:gd name="connsiteX6" fmla="*/ 3385 w 6678018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49312"/>
              <a:gd name="connsiteY0" fmla="*/ 4957361 h 6879336"/>
              <a:gd name="connsiteX1" fmla="*/ 2555756 w 6649312"/>
              <a:gd name="connsiteY1" fmla="*/ 10048 h 6879336"/>
              <a:gd name="connsiteX2" fmla="*/ 6647352 w 6649312"/>
              <a:gd name="connsiteY2" fmla="*/ 0 h 6879336"/>
              <a:gd name="connsiteX3" fmla="*/ 6647010 w 6649312"/>
              <a:gd name="connsiteY3" fmla="*/ 6879336 h 6879336"/>
              <a:gd name="connsiteX4" fmla="*/ 851646 w 6649312"/>
              <a:gd name="connsiteY4" fmla="*/ 6870528 h 6879336"/>
              <a:gd name="connsiteX5" fmla="*/ 13776 w 6649312"/>
              <a:gd name="connsiteY5" fmla="*/ 5082052 h 6879336"/>
              <a:gd name="connsiteX6" fmla="*/ 3385 w 6649312"/>
              <a:gd name="connsiteY6" fmla="*/ 4957361 h 6879336"/>
              <a:gd name="connsiteX0" fmla="*/ 3385 w 6649312"/>
              <a:gd name="connsiteY0" fmla="*/ 4957361 h 6870528"/>
              <a:gd name="connsiteX1" fmla="*/ 2555756 w 6649312"/>
              <a:gd name="connsiteY1" fmla="*/ 10048 h 6870528"/>
              <a:gd name="connsiteX2" fmla="*/ 6647352 w 6649312"/>
              <a:gd name="connsiteY2" fmla="*/ 0 h 6870528"/>
              <a:gd name="connsiteX3" fmla="*/ 6647010 w 6649312"/>
              <a:gd name="connsiteY3" fmla="*/ 6859239 h 6870528"/>
              <a:gd name="connsiteX4" fmla="*/ 851646 w 6649312"/>
              <a:gd name="connsiteY4" fmla="*/ 6870528 h 6870528"/>
              <a:gd name="connsiteX5" fmla="*/ 13776 w 6649312"/>
              <a:gd name="connsiteY5" fmla="*/ 5082052 h 6870528"/>
              <a:gd name="connsiteX6" fmla="*/ 3385 w 6649312"/>
              <a:gd name="connsiteY6" fmla="*/ 4957361 h 6870528"/>
              <a:gd name="connsiteX0" fmla="*/ 3385 w 6708097"/>
              <a:gd name="connsiteY0" fmla="*/ 4947313 h 6860480"/>
              <a:gd name="connsiteX1" fmla="*/ 2555756 w 6708097"/>
              <a:gd name="connsiteY1" fmla="*/ 0 h 6860480"/>
              <a:gd name="connsiteX2" fmla="*/ 6707642 w 6708097"/>
              <a:gd name="connsiteY2" fmla="*/ 1 h 6860480"/>
              <a:gd name="connsiteX3" fmla="*/ 6647010 w 6708097"/>
              <a:gd name="connsiteY3" fmla="*/ 6849191 h 6860480"/>
              <a:gd name="connsiteX4" fmla="*/ 851646 w 6708097"/>
              <a:gd name="connsiteY4" fmla="*/ 6860480 h 6860480"/>
              <a:gd name="connsiteX5" fmla="*/ 13776 w 6708097"/>
              <a:gd name="connsiteY5" fmla="*/ 5072004 h 6860480"/>
              <a:gd name="connsiteX6" fmla="*/ 3385 w 6708097"/>
              <a:gd name="connsiteY6" fmla="*/ 4947313 h 6860480"/>
              <a:gd name="connsiteX0" fmla="*/ 3385 w 6708097"/>
              <a:gd name="connsiteY0" fmla="*/ 4977458 h 6890625"/>
              <a:gd name="connsiteX1" fmla="*/ 2555756 w 6708097"/>
              <a:gd name="connsiteY1" fmla="*/ 0 h 6890625"/>
              <a:gd name="connsiteX2" fmla="*/ 6707642 w 6708097"/>
              <a:gd name="connsiteY2" fmla="*/ 30146 h 6890625"/>
              <a:gd name="connsiteX3" fmla="*/ 6647010 w 6708097"/>
              <a:gd name="connsiteY3" fmla="*/ 6879336 h 6890625"/>
              <a:gd name="connsiteX4" fmla="*/ 851646 w 6708097"/>
              <a:gd name="connsiteY4" fmla="*/ 6890625 h 6890625"/>
              <a:gd name="connsiteX5" fmla="*/ 13776 w 6708097"/>
              <a:gd name="connsiteY5" fmla="*/ 5102149 h 6890625"/>
              <a:gd name="connsiteX6" fmla="*/ 3385 w 6708097"/>
              <a:gd name="connsiteY6" fmla="*/ 4977458 h 6890625"/>
              <a:gd name="connsiteX0" fmla="*/ 3385 w 6688156"/>
              <a:gd name="connsiteY0" fmla="*/ 4987505 h 6900672"/>
              <a:gd name="connsiteX1" fmla="*/ 2555756 w 6688156"/>
              <a:gd name="connsiteY1" fmla="*/ 10047 h 6900672"/>
              <a:gd name="connsiteX2" fmla="*/ 6687545 w 6688156"/>
              <a:gd name="connsiteY2" fmla="*/ 0 h 6900672"/>
              <a:gd name="connsiteX3" fmla="*/ 6647010 w 6688156"/>
              <a:gd name="connsiteY3" fmla="*/ 6889383 h 6900672"/>
              <a:gd name="connsiteX4" fmla="*/ 851646 w 6688156"/>
              <a:gd name="connsiteY4" fmla="*/ 6900672 h 6900672"/>
              <a:gd name="connsiteX5" fmla="*/ 13776 w 6688156"/>
              <a:gd name="connsiteY5" fmla="*/ 5112196 h 6900672"/>
              <a:gd name="connsiteX6" fmla="*/ 3385 w 6688156"/>
              <a:gd name="connsiteY6" fmla="*/ 4987505 h 6900672"/>
              <a:gd name="connsiteX0" fmla="*/ 3385 w 6688156"/>
              <a:gd name="connsiteY0" fmla="*/ 4977458 h 6890625"/>
              <a:gd name="connsiteX1" fmla="*/ 2555756 w 6688156"/>
              <a:gd name="connsiteY1" fmla="*/ 0 h 6890625"/>
              <a:gd name="connsiteX2" fmla="*/ 6687545 w 6688156"/>
              <a:gd name="connsiteY2" fmla="*/ 1 h 6890625"/>
              <a:gd name="connsiteX3" fmla="*/ 6647010 w 6688156"/>
              <a:gd name="connsiteY3" fmla="*/ 6879336 h 6890625"/>
              <a:gd name="connsiteX4" fmla="*/ 851646 w 6688156"/>
              <a:gd name="connsiteY4" fmla="*/ 6890625 h 6890625"/>
              <a:gd name="connsiteX5" fmla="*/ 13776 w 6688156"/>
              <a:gd name="connsiteY5" fmla="*/ 5102149 h 6890625"/>
              <a:gd name="connsiteX6" fmla="*/ 3385 w 6688156"/>
              <a:gd name="connsiteY6" fmla="*/ 4977458 h 6890625"/>
              <a:gd name="connsiteX0" fmla="*/ 3385 w 6717348"/>
              <a:gd name="connsiteY0" fmla="*/ 4977458 h 6890625"/>
              <a:gd name="connsiteX1" fmla="*/ 2555756 w 6717348"/>
              <a:gd name="connsiteY1" fmla="*/ 0 h 6890625"/>
              <a:gd name="connsiteX2" fmla="*/ 6687545 w 6717348"/>
              <a:gd name="connsiteY2" fmla="*/ 1 h 6890625"/>
              <a:gd name="connsiteX3" fmla="*/ 6717348 w 6717348"/>
              <a:gd name="connsiteY3" fmla="*/ 6889384 h 6890625"/>
              <a:gd name="connsiteX4" fmla="*/ 851646 w 6717348"/>
              <a:gd name="connsiteY4" fmla="*/ 6890625 h 6890625"/>
              <a:gd name="connsiteX5" fmla="*/ 13776 w 6717348"/>
              <a:gd name="connsiteY5" fmla="*/ 5102149 h 6890625"/>
              <a:gd name="connsiteX6" fmla="*/ 3385 w 6717348"/>
              <a:gd name="connsiteY6" fmla="*/ 4977458 h 6890625"/>
              <a:gd name="connsiteX0" fmla="*/ 3385 w 6688803"/>
              <a:gd name="connsiteY0" fmla="*/ 4977458 h 6909481"/>
              <a:gd name="connsiteX1" fmla="*/ 2555756 w 6688803"/>
              <a:gd name="connsiteY1" fmla="*/ 0 h 6909481"/>
              <a:gd name="connsiteX2" fmla="*/ 6687545 w 6688803"/>
              <a:gd name="connsiteY2" fmla="*/ 1 h 6909481"/>
              <a:gd name="connsiteX3" fmla="*/ 6677155 w 6688803"/>
              <a:gd name="connsiteY3" fmla="*/ 6909481 h 6909481"/>
              <a:gd name="connsiteX4" fmla="*/ 851646 w 6688803"/>
              <a:gd name="connsiteY4" fmla="*/ 6890625 h 6909481"/>
              <a:gd name="connsiteX5" fmla="*/ 13776 w 6688803"/>
              <a:gd name="connsiteY5" fmla="*/ 5102149 h 6909481"/>
              <a:gd name="connsiteX6" fmla="*/ 3385 w 6688803"/>
              <a:gd name="connsiteY6" fmla="*/ 4977458 h 6909481"/>
              <a:gd name="connsiteX0" fmla="*/ 3385 w 6717348"/>
              <a:gd name="connsiteY0" fmla="*/ 4977458 h 6909481"/>
              <a:gd name="connsiteX1" fmla="*/ 2555756 w 6717348"/>
              <a:gd name="connsiteY1" fmla="*/ 0 h 6909481"/>
              <a:gd name="connsiteX2" fmla="*/ 6687545 w 6717348"/>
              <a:gd name="connsiteY2" fmla="*/ 1 h 6909481"/>
              <a:gd name="connsiteX3" fmla="*/ 6717348 w 6717348"/>
              <a:gd name="connsiteY3" fmla="*/ 6909481 h 6909481"/>
              <a:gd name="connsiteX4" fmla="*/ 851646 w 6717348"/>
              <a:gd name="connsiteY4" fmla="*/ 6890625 h 6909481"/>
              <a:gd name="connsiteX5" fmla="*/ 13776 w 6717348"/>
              <a:gd name="connsiteY5" fmla="*/ 5102149 h 6909481"/>
              <a:gd name="connsiteX6" fmla="*/ 3385 w 6717348"/>
              <a:gd name="connsiteY6" fmla="*/ 4977458 h 6909481"/>
              <a:gd name="connsiteX0" fmla="*/ 3385 w 6689505"/>
              <a:gd name="connsiteY0" fmla="*/ 4977458 h 6949674"/>
              <a:gd name="connsiteX1" fmla="*/ 2555756 w 6689505"/>
              <a:gd name="connsiteY1" fmla="*/ 0 h 6949674"/>
              <a:gd name="connsiteX2" fmla="*/ 6687545 w 6689505"/>
              <a:gd name="connsiteY2" fmla="*/ 1 h 6949674"/>
              <a:gd name="connsiteX3" fmla="*/ 6687203 w 6689505"/>
              <a:gd name="connsiteY3" fmla="*/ 6949674 h 6949674"/>
              <a:gd name="connsiteX4" fmla="*/ 851646 w 6689505"/>
              <a:gd name="connsiteY4" fmla="*/ 6890625 h 6949674"/>
              <a:gd name="connsiteX5" fmla="*/ 13776 w 6689505"/>
              <a:gd name="connsiteY5" fmla="*/ 5102149 h 6949674"/>
              <a:gd name="connsiteX6" fmla="*/ 3385 w 6689505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724501"/>
              <a:gd name="connsiteY0" fmla="*/ 4977458 h 6949674"/>
              <a:gd name="connsiteX1" fmla="*/ 2555756 w 6724501"/>
              <a:gd name="connsiteY1" fmla="*/ 0 h 6949674"/>
              <a:gd name="connsiteX2" fmla="*/ 6687545 w 6724501"/>
              <a:gd name="connsiteY2" fmla="*/ 1 h 6949674"/>
              <a:gd name="connsiteX3" fmla="*/ 6697251 w 6724501"/>
              <a:gd name="connsiteY3" fmla="*/ 6949674 h 6949674"/>
              <a:gd name="connsiteX4" fmla="*/ 851646 w 6724501"/>
              <a:gd name="connsiteY4" fmla="*/ 6890625 h 6949674"/>
              <a:gd name="connsiteX5" fmla="*/ 13776 w 6724501"/>
              <a:gd name="connsiteY5" fmla="*/ 5102149 h 6949674"/>
              <a:gd name="connsiteX6" fmla="*/ 3385 w 672450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7 h 6949673"/>
              <a:gd name="connsiteX1" fmla="*/ 2545707 w 6697251"/>
              <a:gd name="connsiteY1" fmla="*/ 30144 h 6949673"/>
              <a:gd name="connsiteX2" fmla="*/ 6687545 w 6697251"/>
              <a:gd name="connsiteY2" fmla="*/ 0 h 6949673"/>
              <a:gd name="connsiteX3" fmla="*/ 6697251 w 6697251"/>
              <a:gd name="connsiteY3" fmla="*/ 6949673 h 6949673"/>
              <a:gd name="connsiteX4" fmla="*/ 851646 w 6697251"/>
              <a:gd name="connsiteY4" fmla="*/ 6890624 h 6949673"/>
              <a:gd name="connsiteX5" fmla="*/ 13776 w 6697251"/>
              <a:gd name="connsiteY5" fmla="*/ 5102148 h 6949673"/>
              <a:gd name="connsiteX6" fmla="*/ 3385 w 6697251"/>
              <a:gd name="connsiteY6" fmla="*/ 4977457 h 6949673"/>
              <a:gd name="connsiteX0" fmla="*/ 3385 w 6697251"/>
              <a:gd name="connsiteY0" fmla="*/ 4957360 h 6929576"/>
              <a:gd name="connsiteX1" fmla="*/ 2545707 w 6697251"/>
              <a:gd name="connsiteY1" fmla="*/ 10047 h 6929576"/>
              <a:gd name="connsiteX2" fmla="*/ 6617206 w 6697251"/>
              <a:gd name="connsiteY2" fmla="*/ 0 h 6929576"/>
              <a:gd name="connsiteX3" fmla="*/ 6697251 w 6697251"/>
              <a:gd name="connsiteY3" fmla="*/ 6929576 h 6929576"/>
              <a:gd name="connsiteX4" fmla="*/ 851646 w 6697251"/>
              <a:gd name="connsiteY4" fmla="*/ 6870527 h 6929576"/>
              <a:gd name="connsiteX5" fmla="*/ 13776 w 6697251"/>
              <a:gd name="connsiteY5" fmla="*/ 5082051 h 6929576"/>
              <a:gd name="connsiteX6" fmla="*/ 3385 w 6697251"/>
              <a:gd name="connsiteY6" fmla="*/ 4957360 h 6929576"/>
              <a:gd name="connsiteX0" fmla="*/ 3385 w 6697251"/>
              <a:gd name="connsiteY0" fmla="*/ 4947313 h 6919529"/>
              <a:gd name="connsiteX1" fmla="*/ 2545707 w 6697251"/>
              <a:gd name="connsiteY1" fmla="*/ 0 h 6919529"/>
              <a:gd name="connsiteX2" fmla="*/ 5773144 w 6697251"/>
              <a:gd name="connsiteY2" fmla="*/ 2 h 6919529"/>
              <a:gd name="connsiteX3" fmla="*/ 6697251 w 6697251"/>
              <a:gd name="connsiteY3" fmla="*/ 6919529 h 6919529"/>
              <a:gd name="connsiteX4" fmla="*/ 851646 w 6697251"/>
              <a:gd name="connsiteY4" fmla="*/ 6860480 h 6919529"/>
              <a:gd name="connsiteX5" fmla="*/ 13776 w 6697251"/>
              <a:gd name="connsiteY5" fmla="*/ 5072004 h 6919529"/>
              <a:gd name="connsiteX6" fmla="*/ 3385 w 6697251"/>
              <a:gd name="connsiteY6" fmla="*/ 4947313 h 6919529"/>
              <a:gd name="connsiteX0" fmla="*/ 3385 w 5773179"/>
              <a:gd name="connsiteY0" fmla="*/ 4947313 h 6860480"/>
              <a:gd name="connsiteX1" fmla="*/ 2545707 w 5773179"/>
              <a:gd name="connsiteY1" fmla="*/ 0 h 6860480"/>
              <a:gd name="connsiteX2" fmla="*/ 5773144 w 5773179"/>
              <a:gd name="connsiteY2" fmla="*/ 2 h 6860480"/>
              <a:gd name="connsiteX3" fmla="*/ 4767968 w 5773179"/>
              <a:gd name="connsiteY3" fmla="*/ 6849191 h 6860480"/>
              <a:gd name="connsiteX4" fmla="*/ 851646 w 5773179"/>
              <a:gd name="connsiteY4" fmla="*/ 6860480 h 6860480"/>
              <a:gd name="connsiteX5" fmla="*/ 13776 w 5773179"/>
              <a:gd name="connsiteY5" fmla="*/ 5072004 h 6860480"/>
              <a:gd name="connsiteX6" fmla="*/ 3385 w 5773179"/>
              <a:gd name="connsiteY6" fmla="*/ 4947313 h 6860480"/>
              <a:gd name="connsiteX0" fmla="*/ 3385 w 6637321"/>
              <a:gd name="connsiteY0" fmla="*/ 4947313 h 6860480"/>
              <a:gd name="connsiteX1" fmla="*/ 2545707 w 6637321"/>
              <a:gd name="connsiteY1" fmla="*/ 0 h 6860480"/>
              <a:gd name="connsiteX2" fmla="*/ 6637302 w 6637321"/>
              <a:gd name="connsiteY2" fmla="*/ 2 h 6860480"/>
              <a:gd name="connsiteX3" fmla="*/ 4767968 w 6637321"/>
              <a:gd name="connsiteY3" fmla="*/ 6849191 h 6860480"/>
              <a:gd name="connsiteX4" fmla="*/ 851646 w 6637321"/>
              <a:gd name="connsiteY4" fmla="*/ 6860480 h 6860480"/>
              <a:gd name="connsiteX5" fmla="*/ 13776 w 6637321"/>
              <a:gd name="connsiteY5" fmla="*/ 5072004 h 6860480"/>
              <a:gd name="connsiteX6" fmla="*/ 3385 w 6637321"/>
              <a:gd name="connsiteY6" fmla="*/ 4947313 h 6860480"/>
              <a:gd name="connsiteX0" fmla="*/ 3385 w 6639263"/>
              <a:gd name="connsiteY0" fmla="*/ 4947313 h 6879336"/>
              <a:gd name="connsiteX1" fmla="*/ 2545707 w 6639263"/>
              <a:gd name="connsiteY1" fmla="*/ 0 h 6879336"/>
              <a:gd name="connsiteX2" fmla="*/ 6637302 w 6639263"/>
              <a:gd name="connsiteY2" fmla="*/ 2 h 6879336"/>
              <a:gd name="connsiteX3" fmla="*/ 6636962 w 6639263"/>
              <a:gd name="connsiteY3" fmla="*/ 6879336 h 6879336"/>
              <a:gd name="connsiteX4" fmla="*/ 851646 w 6639263"/>
              <a:gd name="connsiteY4" fmla="*/ 6860480 h 6879336"/>
              <a:gd name="connsiteX5" fmla="*/ 13776 w 6639263"/>
              <a:gd name="connsiteY5" fmla="*/ 5072004 h 6879336"/>
              <a:gd name="connsiteX6" fmla="*/ 3385 w 6639263"/>
              <a:gd name="connsiteY6" fmla="*/ 4947313 h 6879336"/>
              <a:gd name="connsiteX0" fmla="*/ 62685 w 6698563"/>
              <a:gd name="connsiteY0" fmla="*/ 4947313 h 6991108"/>
              <a:gd name="connsiteX1" fmla="*/ 2605007 w 6698563"/>
              <a:gd name="connsiteY1" fmla="*/ 0 h 6991108"/>
              <a:gd name="connsiteX2" fmla="*/ 6696602 w 6698563"/>
              <a:gd name="connsiteY2" fmla="*/ 2 h 6991108"/>
              <a:gd name="connsiteX3" fmla="*/ 6696262 w 6698563"/>
              <a:gd name="connsiteY3" fmla="*/ 6879336 h 6991108"/>
              <a:gd name="connsiteX4" fmla="*/ 1011430 w 6698563"/>
              <a:gd name="connsiteY4" fmla="*/ 6991108 h 6991108"/>
              <a:gd name="connsiteX5" fmla="*/ 73076 w 6698563"/>
              <a:gd name="connsiteY5" fmla="*/ 5072004 h 6991108"/>
              <a:gd name="connsiteX6" fmla="*/ 62685 w 6698563"/>
              <a:gd name="connsiteY6" fmla="*/ 4947313 h 6991108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50432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70528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594519 h 6879336"/>
              <a:gd name="connsiteX6" fmla="*/ 160 w 6636038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755293 h 6879336"/>
              <a:gd name="connsiteX6" fmla="*/ 160 w 6636038"/>
              <a:gd name="connsiteY6" fmla="*/ 4947313 h 68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038" h="6879336">
                <a:moveTo>
                  <a:pt x="160" y="4947313"/>
                </a:moveTo>
                <a:cubicBezTo>
                  <a:pt x="-20623" y="2211181"/>
                  <a:pt x="1989826" y="706582"/>
                  <a:pt x="2542482" y="0"/>
                </a:cubicBezTo>
                <a:lnTo>
                  <a:pt x="6634077" y="2"/>
                </a:lnTo>
                <a:cubicBezTo>
                  <a:pt x="6641004" y="2202908"/>
                  <a:pt x="6626809" y="5540588"/>
                  <a:pt x="6633737" y="6879336"/>
                </a:cubicBezTo>
                <a:lnTo>
                  <a:pt x="697696" y="6870528"/>
                </a:lnTo>
                <a:cubicBezTo>
                  <a:pt x="680230" y="6871327"/>
                  <a:pt x="267484" y="6075829"/>
                  <a:pt x="151228" y="5755293"/>
                </a:cubicBezTo>
                <a:cubicBezTo>
                  <a:pt x="34972" y="5434757"/>
                  <a:pt x="161" y="5054545"/>
                  <a:pt x="160" y="494731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247989"/>
            <a:ext cx="4320000" cy="46035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E4F501-903C-2281-F021-13F5E9EDF63B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1D08A25E-E38C-D7AF-6305-FF561D7B8C11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A3DDBBC-D4C4-45B5-E661-BADA79CF06C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B40B661-8ABC-EBDD-C7B1-F753F17496A2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9E2C005-B093-6003-687F-5E2755AEA7D6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9B057C0-C864-748F-3698-EDE66099359E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EA3695D-6177-E94C-BA6E-E800E9AE9164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E4AE01E-56B5-332A-3C58-7E6DD651F6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9FDD8B7-9665-CF92-28DF-519C89E4CD73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6FC9C66-1C16-868A-B92E-7797CCA14C3E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F899510-393F-03E8-07E6-92A8C12D1CFB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B36DC14-6CE0-DE0E-E9B4-F067BCF130B9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3D23398-AB7A-427A-EF53-97B025227C1D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56C3386-D53A-E216-DA74-10912C02E00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E90FCA6-DC11-5AAB-076E-0BBB4E84F181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DEFB259-05EF-04CE-64C2-1D0DFE2C7A5A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9E8784-BB1C-D9FF-4E24-A3348E418A3F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9E65BB-B3E9-8897-7922-79DFB98CFE40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FAEDF171-F892-62C5-9FFA-FC35CE01920C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40766CD-3401-C840-1DCA-5510A9218582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023B148-D2A6-0FEF-4879-1D60D646825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1E3D4F1-40DF-ADED-007B-2830A5BDF09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0236DE5-DED2-E8A6-C8E0-B6AE8D675AE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60D3408-3FD8-657D-84FB-621AEE8B48CD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123F7F-535C-3FDF-C710-47EA3205C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F085BAD-9AED-7C12-3EC3-05E81B19E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AB990-8BD6-D3E8-77BE-1C526ED7ACBC}"/>
              </a:ext>
            </a:extLst>
          </p:cNvPr>
          <p:cNvSpPr/>
          <p:nvPr userDrawn="1"/>
        </p:nvSpPr>
        <p:spPr>
          <a:xfrm>
            <a:off x="0" y="3393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C3964B1A-A79D-05A7-4AE8-73996723C690}"/>
              </a:ext>
            </a:extLst>
          </p:cNvPr>
          <p:cNvSpPr/>
          <p:nvPr userDrawn="1"/>
        </p:nvSpPr>
        <p:spPr>
          <a:xfrm>
            <a:off x="5382718" y="-1"/>
            <a:ext cx="3047028" cy="6927877"/>
          </a:xfrm>
          <a:custGeom>
            <a:avLst/>
            <a:gdLst>
              <a:gd name="connsiteX0" fmla="*/ 952140 w 1396057"/>
              <a:gd name="connsiteY0" fmla="*/ 0 h 3174146"/>
              <a:gd name="connsiteX1" fmla="*/ 815355 w 1396057"/>
              <a:gd name="connsiteY1" fmla="*/ 158092 h 3174146"/>
              <a:gd name="connsiteX2" fmla="*/ 13875 w 1396057"/>
              <a:gd name="connsiteY2" fmla="*/ 2292706 h 3174146"/>
              <a:gd name="connsiteX3" fmla="*/ 295998 w 1396057"/>
              <a:gd name="connsiteY3" fmla="*/ 3174146 h 3174146"/>
              <a:gd name="connsiteX4" fmla="*/ 548060 w 1396057"/>
              <a:gd name="connsiteY4" fmla="*/ 3174146 h 3174146"/>
              <a:gd name="connsiteX5" fmla="*/ 331274 w 1396057"/>
              <a:gd name="connsiteY5" fmla="*/ 2252959 h 3174146"/>
              <a:gd name="connsiteX6" fmla="*/ 331274 w 1396057"/>
              <a:gd name="connsiteY6" fmla="*/ 2252959 h 3174146"/>
              <a:gd name="connsiteX7" fmla="*/ 627817 w 1396057"/>
              <a:gd name="connsiteY7" fmla="*/ 1063234 h 3174146"/>
              <a:gd name="connsiteX8" fmla="*/ 1069291 w 1396057"/>
              <a:gd name="connsiteY8" fmla="*/ 377679 h 3174146"/>
              <a:gd name="connsiteX9" fmla="*/ 1396058 w 1396057"/>
              <a:gd name="connsiteY9" fmla="*/ 0 h 3174146"/>
              <a:gd name="connsiteX10" fmla="*/ 952140 w 1396057"/>
              <a:gd name="connsiteY10" fmla="*/ 0 h 31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057" h="3174146">
                <a:moveTo>
                  <a:pt x="952140" y="0"/>
                </a:moveTo>
                <a:lnTo>
                  <a:pt x="815355" y="158092"/>
                </a:lnTo>
                <a:cubicBezTo>
                  <a:pt x="209724" y="858798"/>
                  <a:pt x="-67430" y="1596888"/>
                  <a:pt x="13875" y="2292706"/>
                </a:cubicBezTo>
                <a:cubicBezTo>
                  <a:pt x="50454" y="2605470"/>
                  <a:pt x="147727" y="2909112"/>
                  <a:pt x="295998" y="3174146"/>
                </a:cubicBezTo>
                <a:lnTo>
                  <a:pt x="548060" y="3174146"/>
                </a:lnTo>
                <a:cubicBezTo>
                  <a:pt x="409238" y="2876776"/>
                  <a:pt x="334695" y="2561162"/>
                  <a:pt x="331274" y="2252959"/>
                </a:cubicBezTo>
                <a:lnTo>
                  <a:pt x="331274" y="2252959"/>
                </a:lnTo>
                <a:cubicBezTo>
                  <a:pt x="327119" y="1872918"/>
                  <a:pt x="426917" y="1472678"/>
                  <a:pt x="627817" y="1063234"/>
                </a:cubicBezTo>
                <a:cubicBezTo>
                  <a:pt x="774051" y="765131"/>
                  <a:pt x="951814" y="513617"/>
                  <a:pt x="1069291" y="377679"/>
                </a:cubicBezTo>
                <a:lnTo>
                  <a:pt x="1396058" y="0"/>
                </a:lnTo>
                <a:lnTo>
                  <a:pt x="952140" y="0"/>
                </a:lnTo>
                <a:close/>
              </a:path>
            </a:pathLst>
          </a:custGeom>
          <a:solidFill>
            <a:srgbClr val="003869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E6767-F981-59CE-5A81-2F249BBBF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8052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IMG _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6739" y="0"/>
            <a:ext cx="6640684" cy="6884151"/>
          </a:xfrm>
          <a:custGeom>
            <a:avLst/>
            <a:gdLst>
              <a:gd name="connsiteX0" fmla="*/ 0 w 6704941"/>
              <a:gd name="connsiteY0" fmla="*/ 3430240 h 6860480"/>
              <a:gd name="connsiteX1" fmla="*/ 3352471 w 6704941"/>
              <a:gd name="connsiteY1" fmla="*/ 0 h 6860480"/>
              <a:gd name="connsiteX2" fmla="*/ 6704941 w 6704941"/>
              <a:gd name="connsiteY2" fmla="*/ 0 h 6860480"/>
              <a:gd name="connsiteX3" fmla="*/ 6704941 w 6704941"/>
              <a:gd name="connsiteY3" fmla="*/ 3430240 h 6860480"/>
              <a:gd name="connsiteX4" fmla="*/ 3352470 w 6704941"/>
              <a:gd name="connsiteY4" fmla="*/ 6860480 h 6860480"/>
              <a:gd name="connsiteX5" fmla="*/ -1 w 6704941"/>
              <a:gd name="connsiteY5" fmla="*/ 3430240 h 6860480"/>
              <a:gd name="connsiteX6" fmla="*/ 0 w 6704941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1 w 6704942"/>
              <a:gd name="connsiteY0" fmla="*/ 3430240 h 6860480"/>
              <a:gd name="connsiteX1" fmla="*/ 2552372 w 6704942"/>
              <a:gd name="connsiteY1" fmla="*/ 0 h 6860480"/>
              <a:gd name="connsiteX2" fmla="*/ 6704942 w 6704942"/>
              <a:gd name="connsiteY2" fmla="*/ 0 h 6860480"/>
              <a:gd name="connsiteX3" fmla="*/ 6704942 w 6704942"/>
              <a:gd name="connsiteY3" fmla="*/ 3430240 h 6860480"/>
              <a:gd name="connsiteX4" fmla="*/ 3352471 w 6704942"/>
              <a:gd name="connsiteY4" fmla="*/ 6860480 h 6860480"/>
              <a:gd name="connsiteX5" fmla="*/ 0 w 6704942"/>
              <a:gd name="connsiteY5" fmla="*/ 3430240 h 6860480"/>
              <a:gd name="connsiteX6" fmla="*/ 1 w 6704942"/>
              <a:gd name="connsiteY6" fmla="*/ 3430240 h 6860480"/>
              <a:gd name="connsiteX0" fmla="*/ 0 w 6954323"/>
              <a:gd name="connsiteY0" fmla="*/ 4562849 h 6860480"/>
              <a:gd name="connsiteX1" fmla="*/ 2801753 w 6954323"/>
              <a:gd name="connsiteY1" fmla="*/ 0 h 6860480"/>
              <a:gd name="connsiteX2" fmla="*/ 6954323 w 6954323"/>
              <a:gd name="connsiteY2" fmla="*/ 0 h 6860480"/>
              <a:gd name="connsiteX3" fmla="*/ 6954323 w 6954323"/>
              <a:gd name="connsiteY3" fmla="*/ 3430240 h 6860480"/>
              <a:gd name="connsiteX4" fmla="*/ 3601852 w 6954323"/>
              <a:gd name="connsiteY4" fmla="*/ 6860480 h 6860480"/>
              <a:gd name="connsiteX5" fmla="*/ 249381 w 6954323"/>
              <a:gd name="connsiteY5" fmla="*/ 3430240 h 6860480"/>
              <a:gd name="connsiteX6" fmla="*/ 0 w 6954323"/>
              <a:gd name="connsiteY6" fmla="*/ 4562849 h 6860480"/>
              <a:gd name="connsiteX0" fmla="*/ 0 w 6954323"/>
              <a:gd name="connsiteY0" fmla="*/ 4562849 h 6861873"/>
              <a:gd name="connsiteX1" fmla="*/ 2801753 w 6954323"/>
              <a:gd name="connsiteY1" fmla="*/ 0 h 6861873"/>
              <a:gd name="connsiteX2" fmla="*/ 6954323 w 6954323"/>
              <a:gd name="connsiteY2" fmla="*/ 0 h 6861873"/>
              <a:gd name="connsiteX3" fmla="*/ 6954323 w 6954323"/>
              <a:gd name="connsiteY3" fmla="*/ 3430240 h 6861873"/>
              <a:gd name="connsiteX4" fmla="*/ 3601852 w 6954323"/>
              <a:gd name="connsiteY4" fmla="*/ 6860480 h 6861873"/>
              <a:gd name="connsiteX5" fmla="*/ 311727 w 6954323"/>
              <a:gd name="connsiteY5" fmla="*/ 5082395 h 6861873"/>
              <a:gd name="connsiteX6" fmla="*/ 0 w 6954323"/>
              <a:gd name="connsiteY6" fmla="*/ 4562849 h 6861873"/>
              <a:gd name="connsiteX0" fmla="*/ 0 w 6652987"/>
              <a:gd name="connsiteY0" fmla="*/ 4957704 h 6861873"/>
              <a:gd name="connsiteX1" fmla="*/ 2500417 w 6652987"/>
              <a:gd name="connsiteY1" fmla="*/ 0 h 6861873"/>
              <a:gd name="connsiteX2" fmla="*/ 6652987 w 6652987"/>
              <a:gd name="connsiteY2" fmla="*/ 0 h 6861873"/>
              <a:gd name="connsiteX3" fmla="*/ 6652987 w 6652987"/>
              <a:gd name="connsiteY3" fmla="*/ 3430240 h 6861873"/>
              <a:gd name="connsiteX4" fmla="*/ 3300516 w 6652987"/>
              <a:gd name="connsiteY4" fmla="*/ 6860480 h 6861873"/>
              <a:gd name="connsiteX5" fmla="*/ 10391 w 6652987"/>
              <a:gd name="connsiteY5" fmla="*/ 5082395 h 6861873"/>
              <a:gd name="connsiteX6" fmla="*/ 0 w 6652987"/>
              <a:gd name="connsiteY6" fmla="*/ 4957704 h 6861873"/>
              <a:gd name="connsiteX0" fmla="*/ 7224 w 6660211"/>
              <a:gd name="connsiteY0" fmla="*/ 4957704 h 6861873"/>
              <a:gd name="connsiteX1" fmla="*/ 2507641 w 6660211"/>
              <a:gd name="connsiteY1" fmla="*/ 0 h 6861873"/>
              <a:gd name="connsiteX2" fmla="*/ 6660211 w 6660211"/>
              <a:gd name="connsiteY2" fmla="*/ 0 h 6861873"/>
              <a:gd name="connsiteX3" fmla="*/ 6660211 w 6660211"/>
              <a:gd name="connsiteY3" fmla="*/ 3430240 h 6861873"/>
              <a:gd name="connsiteX4" fmla="*/ 3307740 w 6660211"/>
              <a:gd name="connsiteY4" fmla="*/ 6860480 h 6861873"/>
              <a:gd name="connsiteX5" fmla="*/ 17615 w 6660211"/>
              <a:gd name="connsiteY5" fmla="*/ 5082395 h 6861873"/>
              <a:gd name="connsiteX6" fmla="*/ 7224 w 6660211"/>
              <a:gd name="connsiteY6" fmla="*/ 4957704 h 6861873"/>
              <a:gd name="connsiteX0" fmla="*/ 266509 w 6919496"/>
              <a:gd name="connsiteY0" fmla="*/ 4957704 h 6871944"/>
              <a:gd name="connsiteX1" fmla="*/ 2766926 w 6919496"/>
              <a:gd name="connsiteY1" fmla="*/ 0 h 6871944"/>
              <a:gd name="connsiteX2" fmla="*/ 6919496 w 6919496"/>
              <a:gd name="connsiteY2" fmla="*/ 0 h 6871944"/>
              <a:gd name="connsiteX3" fmla="*/ 6919496 w 6919496"/>
              <a:gd name="connsiteY3" fmla="*/ 3430240 h 6871944"/>
              <a:gd name="connsiteX4" fmla="*/ 1114770 w 6919496"/>
              <a:gd name="connsiteY4" fmla="*/ 6870871 h 6871944"/>
              <a:gd name="connsiteX5" fmla="*/ 276900 w 6919496"/>
              <a:gd name="connsiteY5" fmla="*/ 5082395 h 6871944"/>
              <a:gd name="connsiteX6" fmla="*/ 266509 w 6919496"/>
              <a:gd name="connsiteY6" fmla="*/ 4957704 h 6871944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7225 w 6660212"/>
              <a:gd name="connsiteY0" fmla="*/ 4957704 h 6870871"/>
              <a:gd name="connsiteX1" fmla="*/ 2507642 w 6660212"/>
              <a:gd name="connsiteY1" fmla="*/ 0 h 6870871"/>
              <a:gd name="connsiteX2" fmla="*/ 6660212 w 6660212"/>
              <a:gd name="connsiteY2" fmla="*/ 0 h 6870871"/>
              <a:gd name="connsiteX3" fmla="*/ 6660212 w 6660212"/>
              <a:gd name="connsiteY3" fmla="*/ 3430240 h 6870871"/>
              <a:gd name="connsiteX4" fmla="*/ 855486 w 6660212"/>
              <a:gd name="connsiteY4" fmla="*/ 6870871 h 6870871"/>
              <a:gd name="connsiteX5" fmla="*/ 17616 w 6660212"/>
              <a:gd name="connsiteY5" fmla="*/ 5082395 h 6870871"/>
              <a:gd name="connsiteX6" fmla="*/ 7225 w 6660212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50874 w 6703861"/>
              <a:gd name="connsiteY0" fmla="*/ 4957704 h 6870871"/>
              <a:gd name="connsiteX1" fmla="*/ 2551291 w 6703861"/>
              <a:gd name="connsiteY1" fmla="*/ 0 h 6870871"/>
              <a:gd name="connsiteX2" fmla="*/ 6703861 w 6703861"/>
              <a:gd name="connsiteY2" fmla="*/ 0 h 6870871"/>
              <a:gd name="connsiteX3" fmla="*/ 6703861 w 6703861"/>
              <a:gd name="connsiteY3" fmla="*/ 3430240 h 6870871"/>
              <a:gd name="connsiteX4" fmla="*/ 899135 w 6703861"/>
              <a:gd name="connsiteY4" fmla="*/ 6870871 h 6870871"/>
              <a:gd name="connsiteX5" fmla="*/ 61265 w 6703861"/>
              <a:gd name="connsiteY5" fmla="*/ 5082395 h 6870871"/>
              <a:gd name="connsiteX6" fmla="*/ 50874 w 670386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702899 w 6702899"/>
              <a:gd name="connsiteY3" fmla="*/ 3430240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34071"/>
              <a:gd name="connsiteY0" fmla="*/ 4957704 h 7711938"/>
              <a:gd name="connsiteX1" fmla="*/ 2602283 w 6734071"/>
              <a:gd name="connsiteY1" fmla="*/ 20782 h 7711938"/>
              <a:gd name="connsiteX2" fmla="*/ 6702899 w 6734071"/>
              <a:gd name="connsiteY2" fmla="*/ 0 h 7711938"/>
              <a:gd name="connsiteX3" fmla="*/ 6734071 w 6734071"/>
              <a:gd name="connsiteY3" fmla="*/ 6869631 h 7711938"/>
              <a:gd name="connsiteX4" fmla="*/ 898173 w 6734071"/>
              <a:gd name="connsiteY4" fmla="*/ 6870871 h 7711938"/>
              <a:gd name="connsiteX5" fmla="*/ 60303 w 6734071"/>
              <a:gd name="connsiteY5" fmla="*/ 5082395 h 7711938"/>
              <a:gd name="connsiteX6" fmla="*/ 49912 w 6734071"/>
              <a:gd name="connsiteY6" fmla="*/ 4957704 h 7711938"/>
              <a:gd name="connsiteX0" fmla="*/ 49912 w 6734071"/>
              <a:gd name="connsiteY0" fmla="*/ 4957704 h 6870871"/>
              <a:gd name="connsiteX1" fmla="*/ 2602283 w 6734071"/>
              <a:gd name="connsiteY1" fmla="*/ 20782 h 6870871"/>
              <a:gd name="connsiteX2" fmla="*/ 6702899 w 6734071"/>
              <a:gd name="connsiteY2" fmla="*/ 0 h 6870871"/>
              <a:gd name="connsiteX3" fmla="*/ 6734071 w 6734071"/>
              <a:gd name="connsiteY3" fmla="*/ 6869631 h 6870871"/>
              <a:gd name="connsiteX4" fmla="*/ 898173 w 6734071"/>
              <a:gd name="connsiteY4" fmla="*/ 6870871 h 6870871"/>
              <a:gd name="connsiteX5" fmla="*/ 60303 w 6734071"/>
              <a:gd name="connsiteY5" fmla="*/ 5082395 h 6870871"/>
              <a:gd name="connsiteX6" fmla="*/ 49912 w 6734071"/>
              <a:gd name="connsiteY6" fmla="*/ 4957704 h 6870871"/>
              <a:gd name="connsiteX0" fmla="*/ 49912 w 6702899"/>
              <a:gd name="connsiteY0" fmla="*/ 4957704 h 6870871"/>
              <a:gd name="connsiteX1" fmla="*/ 2602283 w 6702899"/>
              <a:gd name="connsiteY1" fmla="*/ 20782 h 6870871"/>
              <a:gd name="connsiteX2" fmla="*/ 6702899 w 6702899"/>
              <a:gd name="connsiteY2" fmla="*/ 0 h 6870871"/>
              <a:gd name="connsiteX3" fmla="*/ 6474299 w 6702899"/>
              <a:gd name="connsiteY3" fmla="*/ 6869631 h 6870871"/>
              <a:gd name="connsiteX4" fmla="*/ 898173 w 6702899"/>
              <a:gd name="connsiteY4" fmla="*/ 6870871 h 6870871"/>
              <a:gd name="connsiteX5" fmla="*/ 60303 w 6702899"/>
              <a:gd name="connsiteY5" fmla="*/ 5082395 h 6870871"/>
              <a:gd name="connsiteX6" fmla="*/ 49912 w 6702899"/>
              <a:gd name="connsiteY6" fmla="*/ 4957704 h 6870871"/>
              <a:gd name="connsiteX0" fmla="*/ 49912 w 6723681"/>
              <a:gd name="connsiteY0" fmla="*/ 4957704 h 6880022"/>
              <a:gd name="connsiteX1" fmla="*/ 2602283 w 6723681"/>
              <a:gd name="connsiteY1" fmla="*/ 20782 h 6880022"/>
              <a:gd name="connsiteX2" fmla="*/ 6702899 w 6723681"/>
              <a:gd name="connsiteY2" fmla="*/ 0 h 6880022"/>
              <a:gd name="connsiteX3" fmla="*/ 6723681 w 6723681"/>
              <a:gd name="connsiteY3" fmla="*/ 6880022 h 6880022"/>
              <a:gd name="connsiteX4" fmla="*/ 898173 w 6723681"/>
              <a:gd name="connsiteY4" fmla="*/ 6870871 h 6880022"/>
              <a:gd name="connsiteX5" fmla="*/ 60303 w 6723681"/>
              <a:gd name="connsiteY5" fmla="*/ 5082395 h 6880022"/>
              <a:gd name="connsiteX6" fmla="*/ 49912 w 6723681"/>
              <a:gd name="connsiteY6" fmla="*/ 4957704 h 6880022"/>
              <a:gd name="connsiteX0" fmla="*/ 49912 w 6723681"/>
              <a:gd name="connsiteY0" fmla="*/ 4957704 h 6870871"/>
              <a:gd name="connsiteX1" fmla="*/ 2602283 w 6723681"/>
              <a:gd name="connsiteY1" fmla="*/ 20782 h 6870871"/>
              <a:gd name="connsiteX2" fmla="*/ 6702899 w 6723681"/>
              <a:gd name="connsiteY2" fmla="*/ 0 h 6870871"/>
              <a:gd name="connsiteX3" fmla="*/ 6723681 w 6723681"/>
              <a:gd name="connsiteY3" fmla="*/ 6869631 h 6870871"/>
              <a:gd name="connsiteX4" fmla="*/ 898173 w 6723681"/>
              <a:gd name="connsiteY4" fmla="*/ 6870871 h 6870871"/>
              <a:gd name="connsiteX5" fmla="*/ 60303 w 6723681"/>
              <a:gd name="connsiteY5" fmla="*/ 5082395 h 6870871"/>
              <a:gd name="connsiteX6" fmla="*/ 49912 w 6723681"/>
              <a:gd name="connsiteY6" fmla="*/ 4957704 h 6870871"/>
              <a:gd name="connsiteX0" fmla="*/ 49912 w 6723681"/>
              <a:gd name="connsiteY0" fmla="*/ 4936922 h 6850089"/>
              <a:gd name="connsiteX1" fmla="*/ 2602283 w 6723681"/>
              <a:gd name="connsiteY1" fmla="*/ 0 h 6850089"/>
              <a:gd name="connsiteX2" fmla="*/ 6702899 w 6723681"/>
              <a:gd name="connsiteY2" fmla="*/ 10391 h 6850089"/>
              <a:gd name="connsiteX3" fmla="*/ 6723681 w 6723681"/>
              <a:gd name="connsiteY3" fmla="*/ 6848849 h 6850089"/>
              <a:gd name="connsiteX4" fmla="*/ 898173 w 6723681"/>
              <a:gd name="connsiteY4" fmla="*/ 6850089 h 6850089"/>
              <a:gd name="connsiteX5" fmla="*/ 60303 w 6723681"/>
              <a:gd name="connsiteY5" fmla="*/ 5061613 h 6850089"/>
              <a:gd name="connsiteX6" fmla="*/ 49912 w 6723681"/>
              <a:gd name="connsiteY6" fmla="*/ 4936922 h 6850089"/>
              <a:gd name="connsiteX0" fmla="*/ 49912 w 6735329"/>
              <a:gd name="connsiteY0" fmla="*/ 4947313 h 6860480"/>
              <a:gd name="connsiteX1" fmla="*/ 2602283 w 6735329"/>
              <a:gd name="connsiteY1" fmla="*/ 10391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49912 w 6735329"/>
              <a:gd name="connsiteY0" fmla="*/ 4947313 h 6860480"/>
              <a:gd name="connsiteX1" fmla="*/ 2602283 w 6735329"/>
              <a:gd name="connsiteY1" fmla="*/ 0 h 6860480"/>
              <a:gd name="connsiteX2" fmla="*/ 6734071 w 6735329"/>
              <a:gd name="connsiteY2" fmla="*/ 0 h 6860480"/>
              <a:gd name="connsiteX3" fmla="*/ 6723681 w 6735329"/>
              <a:gd name="connsiteY3" fmla="*/ 6859240 h 6860480"/>
              <a:gd name="connsiteX4" fmla="*/ 898173 w 6735329"/>
              <a:gd name="connsiteY4" fmla="*/ 6860480 h 6860480"/>
              <a:gd name="connsiteX5" fmla="*/ 60303 w 6735329"/>
              <a:gd name="connsiteY5" fmla="*/ 5072004 h 6860480"/>
              <a:gd name="connsiteX6" fmla="*/ 49912 w 6735329"/>
              <a:gd name="connsiteY6" fmla="*/ 4947313 h 6860480"/>
              <a:gd name="connsiteX0" fmla="*/ 160 w 6685577"/>
              <a:gd name="connsiteY0" fmla="*/ 4947313 h 6860480"/>
              <a:gd name="connsiteX1" fmla="*/ 2552531 w 6685577"/>
              <a:gd name="connsiteY1" fmla="*/ 0 h 6860480"/>
              <a:gd name="connsiteX2" fmla="*/ 6684319 w 6685577"/>
              <a:gd name="connsiteY2" fmla="*/ 0 h 6860480"/>
              <a:gd name="connsiteX3" fmla="*/ 6673929 w 6685577"/>
              <a:gd name="connsiteY3" fmla="*/ 6859240 h 6860480"/>
              <a:gd name="connsiteX4" fmla="*/ 848421 w 6685577"/>
              <a:gd name="connsiteY4" fmla="*/ 6860480 h 6860480"/>
              <a:gd name="connsiteX5" fmla="*/ 10551 w 6685577"/>
              <a:gd name="connsiteY5" fmla="*/ 5072004 h 6860480"/>
              <a:gd name="connsiteX6" fmla="*/ 160 w 6685577"/>
              <a:gd name="connsiteY6" fmla="*/ 4947313 h 6860480"/>
              <a:gd name="connsiteX0" fmla="*/ 11814 w 6697231"/>
              <a:gd name="connsiteY0" fmla="*/ 4947313 h 6860480"/>
              <a:gd name="connsiteX1" fmla="*/ 2564185 w 6697231"/>
              <a:gd name="connsiteY1" fmla="*/ 0 h 6860480"/>
              <a:gd name="connsiteX2" fmla="*/ 6695973 w 6697231"/>
              <a:gd name="connsiteY2" fmla="*/ 0 h 6860480"/>
              <a:gd name="connsiteX3" fmla="*/ 6685583 w 6697231"/>
              <a:gd name="connsiteY3" fmla="*/ 6859240 h 6860480"/>
              <a:gd name="connsiteX4" fmla="*/ 860075 w 6697231"/>
              <a:gd name="connsiteY4" fmla="*/ 6860480 h 6860480"/>
              <a:gd name="connsiteX5" fmla="*/ 22205 w 6697231"/>
              <a:gd name="connsiteY5" fmla="*/ 5072004 h 6860480"/>
              <a:gd name="connsiteX6" fmla="*/ 11814 w 6697231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88802"/>
              <a:gd name="connsiteY0" fmla="*/ 4947313 h 6860480"/>
              <a:gd name="connsiteX1" fmla="*/ 2555756 w 6688802"/>
              <a:gd name="connsiteY1" fmla="*/ 0 h 6860480"/>
              <a:gd name="connsiteX2" fmla="*/ 6687544 w 6688802"/>
              <a:gd name="connsiteY2" fmla="*/ 0 h 6860480"/>
              <a:gd name="connsiteX3" fmla="*/ 6677154 w 6688802"/>
              <a:gd name="connsiteY3" fmla="*/ 6859240 h 6860480"/>
              <a:gd name="connsiteX4" fmla="*/ 851646 w 6688802"/>
              <a:gd name="connsiteY4" fmla="*/ 6860480 h 6860480"/>
              <a:gd name="connsiteX5" fmla="*/ 13776 w 6688802"/>
              <a:gd name="connsiteY5" fmla="*/ 5072004 h 6860480"/>
              <a:gd name="connsiteX6" fmla="*/ 3385 w 6688802"/>
              <a:gd name="connsiteY6" fmla="*/ 4947313 h 6860480"/>
              <a:gd name="connsiteX0" fmla="*/ 3385 w 6677154"/>
              <a:gd name="connsiteY0" fmla="*/ 4957361 h 6870528"/>
              <a:gd name="connsiteX1" fmla="*/ 2555756 w 6677154"/>
              <a:gd name="connsiteY1" fmla="*/ 10048 h 6870528"/>
              <a:gd name="connsiteX2" fmla="*/ 6657399 w 6677154"/>
              <a:gd name="connsiteY2" fmla="*/ 0 h 6870528"/>
              <a:gd name="connsiteX3" fmla="*/ 6677154 w 6677154"/>
              <a:gd name="connsiteY3" fmla="*/ 6869288 h 6870528"/>
              <a:gd name="connsiteX4" fmla="*/ 851646 w 6677154"/>
              <a:gd name="connsiteY4" fmla="*/ 6870528 h 6870528"/>
              <a:gd name="connsiteX5" fmla="*/ 13776 w 6677154"/>
              <a:gd name="connsiteY5" fmla="*/ 5082052 h 6870528"/>
              <a:gd name="connsiteX6" fmla="*/ 3385 w 6677154"/>
              <a:gd name="connsiteY6" fmla="*/ 4957361 h 6870528"/>
              <a:gd name="connsiteX0" fmla="*/ 3385 w 6658657"/>
              <a:gd name="connsiteY0" fmla="*/ 4957361 h 6879336"/>
              <a:gd name="connsiteX1" fmla="*/ 2555756 w 6658657"/>
              <a:gd name="connsiteY1" fmla="*/ 10048 h 6879336"/>
              <a:gd name="connsiteX2" fmla="*/ 6657399 w 6658657"/>
              <a:gd name="connsiteY2" fmla="*/ 0 h 6879336"/>
              <a:gd name="connsiteX3" fmla="*/ 6647009 w 6658657"/>
              <a:gd name="connsiteY3" fmla="*/ 6879336 h 6879336"/>
              <a:gd name="connsiteX4" fmla="*/ 851646 w 6658657"/>
              <a:gd name="connsiteY4" fmla="*/ 6870528 h 6879336"/>
              <a:gd name="connsiteX5" fmla="*/ 13776 w 6658657"/>
              <a:gd name="connsiteY5" fmla="*/ 5082052 h 6879336"/>
              <a:gd name="connsiteX6" fmla="*/ 3385 w 6658657"/>
              <a:gd name="connsiteY6" fmla="*/ 4957361 h 6879336"/>
              <a:gd name="connsiteX0" fmla="*/ 3385 w 6659360"/>
              <a:gd name="connsiteY0" fmla="*/ 4957361 h 6879336"/>
              <a:gd name="connsiteX1" fmla="*/ 2555756 w 6659360"/>
              <a:gd name="connsiteY1" fmla="*/ 10048 h 6879336"/>
              <a:gd name="connsiteX2" fmla="*/ 6657399 w 6659360"/>
              <a:gd name="connsiteY2" fmla="*/ 0 h 6879336"/>
              <a:gd name="connsiteX3" fmla="*/ 6657058 w 6659360"/>
              <a:gd name="connsiteY3" fmla="*/ 6879336 h 6879336"/>
              <a:gd name="connsiteX4" fmla="*/ 851646 w 6659360"/>
              <a:gd name="connsiteY4" fmla="*/ 6870528 h 6879336"/>
              <a:gd name="connsiteX5" fmla="*/ 13776 w 6659360"/>
              <a:gd name="connsiteY5" fmla="*/ 5082052 h 6879336"/>
              <a:gd name="connsiteX6" fmla="*/ 3385 w 6659360"/>
              <a:gd name="connsiteY6" fmla="*/ 4957361 h 6879336"/>
              <a:gd name="connsiteX0" fmla="*/ 3385 w 6673611"/>
              <a:gd name="connsiteY0" fmla="*/ 4957361 h 6879336"/>
              <a:gd name="connsiteX1" fmla="*/ 2555756 w 6673611"/>
              <a:gd name="connsiteY1" fmla="*/ 10048 h 6879336"/>
              <a:gd name="connsiteX2" fmla="*/ 6657399 w 6673611"/>
              <a:gd name="connsiteY2" fmla="*/ 0 h 6879336"/>
              <a:gd name="connsiteX3" fmla="*/ 6657058 w 6673611"/>
              <a:gd name="connsiteY3" fmla="*/ 6879336 h 6879336"/>
              <a:gd name="connsiteX4" fmla="*/ 851646 w 6673611"/>
              <a:gd name="connsiteY4" fmla="*/ 6870528 h 6879336"/>
              <a:gd name="connsiteX5" fmla="*/ 13776 w 6673611"/>
              <a:gd name="connsiteY5" fmla="*/ 5082052 h 6879336"/>
              <a:gd name="connsiteX6" fmla="*/ 3385 w 6673611"/>
              <a:gd name="connsiteY6" fmla="*/ 4957361 h 6879336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82874"/>
              <a:gd name="connsiteY0" fmla="*/ 4967409 h 6889384"/>
              <a:gd name="connsiteX1" fmla="*/ 2555756 w 6682874"/>
              <a:gd name="connsiteY1" fmla="*/ 20096 h 6889384"/>
              <a:gd name="connsiteX2" fmla="*/ 6677496 w 6682874"/>
              <a:gd name="connsiteY2" fmla="*/ 0 h 6889384"/>
              <a:gd name="connsiteX3" fmla="*/ 6657058 w 6682874"/>
              <a:gd name="connsiteY3" fmla="*/ 6889384 h 6889384"/>
              <a:gd name="connsiteX4" fmla="*/ 851646 w 6682874"/>
              <a:gd name="connsiteY4" fmla="*/ 6880576 h 6889384"/>
              <a:gd name="connsiteX5" fmla="*/ 13776 w 6682874"/>
              <a:gd name="connsiteY5" fmla="*/ 5092100 h 6889384"/>
              <a:gd name="connsiteX6" fmla="*/ 3385 w 6682874"/>
              <a:gd name="connsiteY6" fmla="*/ 4967409 h 6889384"/>
              <a:gd name="connsiteX0" fmla="*/ 3385 w 6678734"/>
              <a:gd name="connsiteY0" fmla="*/ 4967409 h 6889384"/>
              <a:gd name="connsiteX1" fmla="*/ 2555756 w 6678734"/>
              <a:gd name="connsiteY1" fmla="*/ 20096 h 6889384"/>
              <a:gd name="connsiteX2" fmla="*/ 6677496 w 6678734"/>
              <a:gd name="connsiteY2" fmla="*/ 0 h 6889384"/>
              <a:gd name="connsiteX3" fmla="*/ 6657058 w 6678734"/>
              <a:gd name="connsiteY3" fmla="*/ 6889384 h 6889384"/>
              <a:gd name="connsiteX4" fmla="*/ 851646 w 6678734"/>
              <a:gd name="connsiteY4" fmla="*/ 6880576 h 6889384"/>
              <a:gd name="connsiteX5" fmla="*/ 13776 w 6678734"/>
              <a:gd name="connsiteY5" fmla="*/ 5092100 h 6889384"/>
              <a:gd name="connsiteX6" fmla="*/ 3385 w 6678734"/>
              <a:gd name="connsiteY6" fmla="*/ 4967409 h 6889384"/>
              <a:gd name="connsiteX0" fmla="*/ 3385 w 6678425"/>
              <a:gd name="connsiteY0" fmla="*/ 4967409 h 6889384"/>
              <a:gd name="connsiteX1" fmla="*/ 2555756 w 6678425"/>
              <a:gd name="connsiteY1" fmla="*/ 20096 h 6889384"/>
              <a:gd name="connsiteX2" fmla="*/ 6677496 w 6678425"/>
              <a:gd name="connsiteY2" fmla="*/ 0 h 6889384"/>
              <a:gd name="connsiteX3" fmla="*/ 6657058 w 6678425"/>
              <a:gd name="connsiteY3" fmla="*/ 6889384 h 6889384"/>
              <a:gd name="connsiteX4" fmla="*/ 851646 w 6678425"/>
              <a:gd name="connsiteY4" fmla="*/ 6880576 h 6889384"/>
              <a:gd name="connsiteX5" fmla="*/ 13776 w 6678425"/>
              <a:gd name="connsiteY5" fmla="*/ 5092100 h 6889384"/>
              <a:gd name="connsiteX6" fmla="*/ 3385 w 6678425"/>
              <a:gd name="connsiteY6" fmla="*/ 4967409 h 6889384"/>
              <a:gd name="connsiteX0" fmla="*/ 3385 w 6678754"/>
              <a:gd name="connsiteY0" fmla="*/ 4967409 h 6909481"/>
              <a:gd name="connsiteX1" fmla="*/ 2555756 w 6678754"/>
              <a:gd name="connsiteY1" fmla="*/ 20096 h 6909481"/>
              <a:gd name="connsiteX2" fmla="*/ 6677496 w 6678754"/>
              <a:gd name="connsiteY2" fmla="*/ 0 h 6909481"/>
              <a:gd name="connsiteX3" fmla="*/ 6667106 w 6678754"/>
              <a:gd name="connsiteY3" fmla="*/ 6909481 h 6909481"/>
              <a:gd name="connsiteX4" fmla="*/ 851646 w 6678754"/>
              <a:gd name="connsiteY4" fmla="*/ 6880576 h 6909481"/>
              <a:gd name="connsiteX5" fmla="*/ 13776 w 6678754"/>
              <a:gd name="connsiteY5" fmla="*/ 5092100 h 6909481"/>
              <a:gd name="connsiteX6" fmla="*/ 3385 w 6678754"/>
              <a:gd name="connsiteY6" fmla="*/ 4967409 h 6909481"/>
              <a:gd name="connsiteX0" fmla="*/ 3385 w 6738190"/>
              <a:gd name="connsiteY0" fmla="*/ 5017651 h 6959723"/>
              <a:gd name="connsiteX1" fmla="*/ 2555756 w 6738190"/>
              <a:gd name="connsiteY1" fmla="*/ 70338 h 6959723"/>
              <a:gd name="connsiteX2" fmla="*/ 6737786 w 6738190"/>
              <a:gd name="connsiteY2" fmla="*/ 0 h 6959723"/>
              <a:gd name="connsiteX3" fmla="*/ 6667106 w 6738190"/>
              <a:gd name="connsiteY3" fmla="*/ 6959723 h 6959723"/>
              <a:gd name="connsiteX4" fmla="*/ 851646 w 6738190"/>
              <a:gd name="connsiteY4" fmla="*/ 6930818 h 6959723"/>
              <a:gd name="connsiteX5" fmla="*/ 13776 w 6738190"/>
              <a:gd name="connsiteY5" fmla="*/ 5142342 h 6959723"/>
              <a:gd name="connsiteX6" fmla="*/ 3385 w 6738190"/>
              <a:gd name="connsiteY6" fmla="*/ 5017651 h 6959723"/>
              <a:gd name="connsiteX0" fmla="*/ 3385 w 6669408"/>
              <a:gd name="connsiteY0" fmla="*/ 4957361 h 6899433"/>
              <a:gd name="connsiteX1" fmla="*/ 2555756 w 6669408"/>
              <a:gd name="connsiteY1" fmla="*/ 10048 h 6899433"/>
              <a:gd name="connsiteX2" fmla="*/ 6667448 w 6669408"/>
              <a:gd name="connsiteY2" fmla="*/ 0 h 6899433"/>
              <a:gd name="connsiteX3" fmla="*/ 6667106 w 6669408"/>
              <a:gd name="connsiteY3" fmla="*/ 6899433 h 6899433"/>
              <a:gd name="connsiteX4" fmla="*/ 851646 w 6669408"/>
              <a:gd name="connsiteY4" fmla="*/ 6870528 h 6899433"/>
              <a:gd name="connsiteX5" fmla="*/ 13776 w 6669408"/>
              <a:gd name="connsiteY5" fmla="*/ 5082052 h 6899433"/>
              <a:gd name="connsiteX6" fmla="*/ 3385 w 6669408"/>
              <a:gd name="connsiteY6" fmla="*/ 4957361 h 6899433"/>
              <a:gd name="connsiteX0" fmla="*/ 3385 w 6668706"/>
              <a:gd name="connsiteY0" fmla="*/ 4957361 h 6879336"/>
              <a:gd name="connsiteX1" fmla="*/ 2555756 w 6668706"/>
              <a:gd name="connsiteY1" fmla="*/ 10048 h 6879336"/>
              <a:gd name="connsiteX2" fmla="*/ 6667448 w 6668706"/>
              <a:gd name="connsiteY2" fmla="*/ 0 h 6879336"/>
              <a:gd name="connsiteX3" fmla="*/ 6657057 w 6668706"/>
              <a:gd name="connsiteY3" fmla="*/ 6879336 h 6879336"/>
              <a:gd name="connsiteX4" fmla="*/ 851646 w 6668706"/>
              <a:gd name="connsiteY4" fmla="*/ 6870528 h 6879336"/>
              <a:gd name="connsiteX5" fmla="*/ 13776 w 6668706"/>
              <a:gd name="connsiteY5" fmla="*/ 5082052 h 6879336"/>
              <a:gd name="connsiteX6" fmla="*/ 3385 w 6668706"/>
              <a:gd name="connsiteY6" fmla="*/ 4957361 h 6879336"/>
              <a:gd name="connsiteX0" fmla="*/ 3385 w 6669408"/>
              <a:gd name="connsiteY0" fmla="*/ 4957361 h 6870528"/>
              <a:gd name="connsiteX1" fmla="*/ 2555756 w 6669408"/>
              <a:gd name="connsiteY1" fmla="*/ 10048 h 6870528"/>
              <a:gd name="connsiteX2" fmla="*/ 6667448 w 6669408"/>
              <a:gd name="connsiteY2" fmla="*/ 0 h 6870528"/>
              <a:gd name="connsiteX3" fmla="*/ 6667106 w 6669408"/>
              <a:gd name="connsiteY3" fmla="*/ 6859239 h 6870528"/>
              <a:gd name="connsiteX4" fmla="*/ 851646 w 6669408"/>
              <a:gd name="connsiteY4" fmla="*/ 6870528 h 6870528"/>
              <a:gd name="connsiteX5" fmla="*/ 13776 w 6669408"/>
              <a:gd name="connsiteY5" fmla="*/ 5082052 h 6870528"/>
              <a:gd name="connsiteX6" fmla="*/ 3385 w 6669408"/>
              <a:gd name="connsiteY6" fmla="*/ 4957361 h 6870528"/>
              <a:gd name="connsiteX0" fmla="*/ 3385 w 6668059"/>
              <a:gd name="connsiteY0" fmla="*/ 4957361 h 6870528"/>
              <a:gd name="connsiteX1" fmla="*/ 2555756 w 6668059"/>
              <a:gd name="connsiteY1" fmla="*/ 10048 h 6870528"/>
              <a:gd name="connsiteX2" fmla="*/ 6667448 w 6668059"/>
              <a:gd name="connsiteY2" fmla="*/ 0 h 6870528"/>
              <a:gd name="connsiteX3" fmla="*/ 6626913 w 6668059"/>
              <a:gd name="connsiteY3" fmla="*/ 6869287 h 6870528"/>
              <a:gd name="connsiteX4" fmla="*/ 851646 w 6668059"/>
              <a:gd name="connsiteY4" fmla="*/ 6870528 h 6870528"/>
              <a:gd name="connsiteX5" fmla="*/ 13776 w 6668059"/>
              <a:gd name="connsiteY5" fmla="*/ 5082052 h 6870528"/>
              <a:gd name="connsiteX6" fmla="*/ 3385 w 6668059"/>
              <a:gd name="connsiteY6" fmla="*/ 4957361 h 6870528"/>
              <a:gd name="connsiteX0" fmla="*/ 3385 w 6629215"/>
              <a:gd name="connsiteY0" fmla="*/ 4957361 h 6870528"/>
              <a:gd name="connsiteX1" fmla="*/ 2555756 w 6629215"/>
              <a:gd name="connsiteY1" fmla="*/ 10048 h 6870528"/>
              <a:gd name="connsiteX2" fmla="*/ 6627255 w 6629215"/>
              <a:gd name="connsiteY2" fmla="*/ 0 h 6870528"/>
              <a:gd name="connsiteX3" fmla="*/ 6626913 w 6629215"/>
              <a:gd name="connsiteY3" fmla="*/ 6869287 h 6870528"/>
              <a:gd name="connsiteX4" fmla="*/ 851646 w 6629215"/>
              <a:gd name="connsiteY4" fmla="*/ 6870528 h 6870528"/>
              <a:gd name="connsiteX5" fmla="*/ 13776 w 6629215"/>
              <a:gd name="connsiteY5" fmla="*/ 5082052 h 6870528"/>
              <a:gd name="connsiteX6" fmla="*/ 3385 w 6629215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38562"/>
              <a:gd name="connsiteY0" fmla="*/ 4957361 h 6870528"/>
              <a:gd name="connsiteX1" fmla="*/ 2555756 w 6638562"/>
              <a:gd name="connsiteY1" fmla="*/ 10048 h 6870528"/>
              <a:gd name="connsiteX2" fmla="*/ 6637304 w 6638562"/>
              <a:gd name="connsiteY2" fmla="*/ 0 h 6870528"/>
              <a:gd name="connsiteX3" fmla="*/ 6626913 w 6638562"/>
              <a:gd name="connsiteY3" fmla="*/ 6869287 h 6870528"/>
              <a:gd name="connsiteX4" fmla="*/ 851646 w 6638562"/>
              <a:gd name="connsiteY4" fmla="*/ 6870528 h 6870528"/>
              <a:gd name="connsiteX5" fmla="*/ 13776 w 6638562"/>
              <a:gd name="connsiteY5" fmla="*/ 5082052 h 6870528"/>
              <a:gd name="connsiteX6" fmla="*/ 3385 w 6638562"/>
              <a:gd name="connsiteY6" fmla="*/ 4957361 h 6870528"/>
              <a:gd name="connsiteX0" fmla="*/ 3385 w 6626913"/>
              <a:gd name="connsiteY0" fmla="*/ 4957361 h 6870528"/>
              <a:gd name="connsiteX1" fmla="*/ 2555756 w 6626913"/>
              <a:gd name="connsiteY1" fmla="*/ 10048 h 6870528"/>
              <a:gd name="connsiteX2" fmla="*/ 6617207 w 6626913"/>
              <a:gd name="connsiteY2" fmla="*/ 0 h 6870528"/>
              <a:gd name="connsiteX3" fmla="*/ 6626913 w 6626913"/>
              <a:gd name="connsiteY3" fmla="*/ 6869287 h 6870528"/>
              <a:gd name="connsiteX4" fmla="*/ 851646 w 6626913"/>
              <a:gd name="connsiteY4" fmla="*/ 6870528 h 6870528"/>
              <a:gd name="connsiteX5" fmla="*/ 13776 w 6626913"/>
              <a:gd name="connsiteY5" fmla="*/ 5082052 h 6870528"/>
              <a:gd name="connsiteX6" fmla="*/ 3385 w 6626913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78018"/>
              <a:gd name="connsiteY0" fmla="*/ 4957361 h 6870528"/>
              <a:gd name="connsiteX1" fmla="*/ 2555756 w 6678018"/>
              <a:gd name="connsiteY1" fmla="*/ 10048 h 6870528"/>
              <a:gd name="connsiteX2" fmla="*/ 6677497 w 6678018"/>
              <a:gd name="connsiteY2" fmla="*/ 0 h 6870528"/>
              <a:gd name="connsiteX3" fmla="*/ 6626913 w 6678018"/>
              <a:gd name="connsiteY3" fmla="*/ 6869287 h 6870528"/>
              <a:gd name="connsiteX4" fmla="*/ 851646 w 6678018"/>
              <a:gd name="connsiteY4" fmla="*/ 6870528 h 6870528"/>
              <a:gd name="connsiteX5" fmla="*/ 13776 w 6678018"/>
              <a:gd name="connsiteY5" fmla="*/ 5082052 h 6870528"/>
              <a:gd name="connsiteX6" fmla="*/ 3385 w 6678018"/>
              <a:gd name="connsiteY6" fmla="*/ 4957361 h 6870528"/>
              <a:gd name="connsiteX0" fmla="*/ 3385 w 6648281"/>
              <a:gd name="connsiteY0" fmla="*/ 4957361 h 6870528"/>
              <a:gd name="connsiteX1" fmla="*/ 2555756 w 6648281"/>
              <a:gd name="connsiteY1" fmla="*/ 10048 h 6870528"/>
              <a:gd name="connsiteX2" fmla="*/ 6647352 w 6648281"/>
              <a:gd name="connsiteY2" fmla="*/ 0 h 6870528"/>
              <a:gd name="connsiteX3" fmla="*/ 6626913 w 6648281"/>
              <a:gd name="connsiteY3" fmla="*/ 6869287 h 6870528"/>
              <a:gd name="connsiteX4" fmla="*/ 851646 w 6648281"/>
              <a:gd name="connsiteY4" fmla="*/ 6870528 h 6870528"/>
              <a:gd name="connsiteX5" fmla="*/ 13776 w 6648281"/>
              <a:gd name="connsiteY5" fmla="*/ 5082052 h 6870528"/>
              <a:gd name="connsiteX6" fmla="*/ 3385 w 6648281"/>
              <a:gd name="connsiteY6" fmla="*/ 4957361 h 6870528"/>
              <a:gd name="connsiteX0" fmla="*/ 3385 w 6649312"/>
              <a:gd name="connsiteY0" fmla="*/ 4957361 h 6879336"/>
              <a:gd name="connsiteX1" fmla="*/ 2555756 w 6649312"/>
              <a:gd name="connsiteY1" fmla="*/ 10048 h 6879336"/>
              <a:gd name="connsiteX2" fmla="*/ 6647352 w 6649312"/>
              <a:gd name="connsiteY2" fmla="*/ 0 h 6879336"/>
              <a:gd name="connsiteX3" fmla="*/ 6647010 w 6649312"/>
              <a:gd name="connsiteY3" fmla="*/ 6879336 h 6879336"/>
              <a:gd name="connsiteX4" fmla="*/ 851646 w 6649312"/>
              <a:gd name="connsiteY4" fmla="*/ 6870528 h 6879336"/>
              <a:gd name="connsiteX5" fmla="*/ 13776 w 6649312"/>
              <a:gd name="connsiteY5" fmla="*/ 5082052 h 6879336"/>
              <a:gd name="connsiteX6" fmla="*/ 3385 w 6649312"/>
              <a:gd name="connsiteY6" fmla="*/ 4957361 h 6879336"/>
              <a:gd name="connsiteX0" fmla="*/ 3385 w 6649312"/>
              <a:gd name="connsiteY0" fmla="*/ 4957361 h 6870528"/>
              <a:gd name="connsiteX1" fmla="*/ 2555756 w 6649312"/>
              <a:gd name="connsiteY1" fmla="*/ 10048 h 6870528"/>
              <a:gd name="connsiteX2" fmla="*/ 6647352 w 6649312"/>
              <a:gd name="connsiteY2" fmla="*/ 0 h 6870528"/>
              <a:gd name="connsiteX3" fmla="*/ 6647010 w 6649312"/>
              <a:gd name="connsiteY3" fmla="*/ 6859239 h 6870528"/>
              <a:gd name="connsiteX4" fmla="*/ 851646 w 6649312"/>
              <a:gd name="connsiteY4" fmla="*/ 6870528 h 6870528"/>
              <a:gd name="connsiteX5" fmla="*/ 13776 w 6649312"/>
              <a:gd name="connsiteY5" fmla="*/ 5082052 h 6870528"/>
              <a:gd name="connsiteX6" fmla="*/ 3385 w 6649312"/>
              <a:gd name="connsiteY6" fmla="*/ 4957361 h 6870528"/>
              <a:gd name="connsiteX0" fmla="*/ 3385 w 6708097"/>
              <a:gd name="connsiteY0" fmla="*/ 4947313 h 6860480"/>
              <a:gd name="connsiteX1" fmla="*/ 2555756 w 6708097"/>
              <a:gd name="connsiteY1" fmla="*/ 0 h 6860480"/>
              <a:gd name="connsiteX2" fmla="*/ 6707642 w 6708097"/>
              <a:gd name="connsiteY2" fmla="*/ 1 h 6860480"/>
              <a:gd name="connsiteX3" fmla="*/ 6647010 w 6708097"/>
              <a:gd name="connsiteY3" fmla="*/ 6849191 h 6860480"/>
              <a:gd name="connsiteX4" fmla="*/ 851646 w 6708097"/>
              <a:gd name="connsiteY4" fmla="*/ 6860480 h 6860480"/>
              <a:gd name="connsiteX5" fmla="*/ 13776 w 6708097"/>
              <a:gd name="connsiteY5" fmla="*/ 5072004 h 6860480"/>
              <a:gd name="connsiteX6" fmla="*/ 3385 w 6708097"/>
              <a:gd name="connsiteY6" fmla="*/ 4947313 h 6860480"/>
              <a:gd name="connsiteX0" fmla="*/ 3385 w 6708097"/>
              <a:gd name="connsiteY0" fmla="*/ 4977458 h 6890625"/>
              <a:gd name="connsiteX1" fmla="*/ 2555756 w 6708097"/>
              <a:gd name="connsiteY1" fmla="*/ 0 h 6890625"/>
              <a:gd name="connsiteX2" fmla="*/ 6707642 w 6708097"/>
              <a:gd name="connsiteY2" fmla="*/ 30146 h 6890625"/>
              <a:gd name="connsiteX3" fmla="*/ 6647010 w 6708097"/>
              <a:gd name="connsiteY3" fmla="*/ 6879336 h 6890625"/>
              <a:gd name="connsiteX4" fmla="*/ 851646 w 6708097"/>
              <a:gd name="connsiteY4" fmla="*/ 6890625 h 6890625"/>
              <a:gd name="connsiteX5" fmla="*/ 13776 w 6708097"/>
              <a:gd name="connsiteY5" fmla="*/ 5102149 h 6890625"/>
              <a:gd name="connsiteX6" fmla="*/ 3385 w 6708097"/>
              <a:gd name="connsiteY6" fmla="*/ 4977458 h 6890625"/>
              <a:gd name="connsiteX0" fmla="*/ 3385 w 6688156"/>
              <a:gd name="connsiteY0" fmla="*/ 4987505 h 6900672"/>
              <a:gd name="connsiteX1" fmla="*/ 2555756 w 6688156"/>
              <a:gd name="connsiteY1" fmla="*/ 10047 h 6900672"/>
              <a:gd name="connsiteX2" fmla="*/ 6687545 w 6688156"/>
              <a:gd name="connsiteY2" fmla="*/ 0 h 6900672"/>
              <a:gd name="connsiteX3" fmla="*/ 6647010 w 6688156"/>
              <a:gd name="connsiteY3" fmla="*/ 6889383 h 6900672"/>
              <a:gd name="connsiteX4" fmla="*/ 851646 w 6688156"/>
              <a:gd name="connsiteY4" fmla="*/ 6900672 h 6900672"/>
              <a:gd name="connsiteX5" fmla="*/ 13776 w 6688156"/>
              <a:gd name="connsiteY5" fmla="*/ 5112196 h 6900672"/>
              <a:gd name="connsiteX6" fmla="*/ 3385 w 6688156"/>
              <a:gd name="connsiteY6" fmla="*/ 4987505 h 6900672"/>
              <a:gd name="connsiteX0" fmla="*/ 3385 w 6688156"/>
              <a:gd name="connsiteY0" fmla="*/ 4977458 h 6890625"/>
              <a:gd name="connsiteX1" fmla="*/ 2555756 w 6688156"/>
              <a:gd name="connsiteY1" fmla="*/ 0 h 6890625"/>
              <a:gd name="connsiteX2" fmla="*/ 6687545 w 6688156"/>
              <a:gd name="connsiteY2" fmla="*/ 1 h 6890625"/>
              <a:gd name="connsiteX3" fmla="*/ 6647010 w 6688156"/>
              <a:gd name="connsiteY3" fmla="*/ 6879336 h 6890625"/>
              <a:gd name="connsiteX4" fmla="*/ 851646 w 6688156"/>
              <a:gd name="connsiteY4" fmla="*/ 6890625 h 6890625"/>
              <a:gd name="connsiteX5" fmla="*/ 13776 w 6688156"/>
              <a:gd name="connsiteY5" fmla="*/ 5102149 h 6890625"/>
              <a:gd name="connsiteX6" fmla="*/ 3385 w 6688156"/>
              <a:gd name="connsiteY6" fmla="*/ 4977458 h 6890625"/>
              <a:gd name="connsiteX0" fmla="*/ 3385 w 6717348"/>
              <a:gd name="connsiteY0" fmla="*/ 4977458 h 6890625"/>
              <a:gd name="connsiteX1" fmla="*/ 2555756 w 6717348"/>
              <a:gd name="connsiteY1" fmla="*/ 0 h 6890625"/>
              <a:gd name="connsiteX2" fmla="*/ 6687545 w 6717348"/>
              <a:gd name="connsiteY2" fmla="*/ 1 h 6890625"/>
              <a:gd name="connsiteX3" fmla="*/ 6717348 w 6717348"/>
              <a:gd name="connsiteY3" fmla="*/ 6889384 h 6890625"/>
              <a:gd name="connsiteX4" fmla="*/ 851646 w 6717348"/>
              <a:gd name="connsiteY4" fmla="*/ 6890625 h 6890625"/>
              <a:gd name="connsiteX5" fmla="*/ 13776 w 6717348"/>
              <a:gd name="connsiteY5" fmla="*/ 5102149 h 6890625"/>
              <a:gd name="connsiteX6" fmla="*/ 3385 w 6717348"/>
              <a:gd name="connsiteY6" fmla="*/ 4977458 h 6890625"/>
              <a:gd name="connsiteX0" fmla="*/ 3385 w 6688803"/>
              <a:gd name="connsiteY0" fmla="*/ 4977458 h 6909481"/>
              <a:gd name="connsiteX1" fmla="*/ 2555756 w 6688803"/>
              <a:gd name="connsiteY1" fmla="*/ 0 h 6909481"/>
              <a:gd name="connsiteX2" fmla="*/ 6687545 w 6688803"/>
              <a:gd name="connsiteY2" fmla="*/ 1 h 6909481"/>
              <a:gd name="connsiteX3" fmla="*/ 6677155 w 6688803"/>
              <a:gd name="connsiteY3" fmla="*/ 6909481 h 6909481"/>
              <a:gd name="connsiteX4" fmla="*/ 851646 w 6688803"/>
              <a:gd name="connsiteY4" fmla="*/ 6890625 h 6909481"/>
              <a:gd name="connsiteX5" fmla="*/ 13776 w 6688803"/>
              <a:gd name="connsiteY5" fmla="*/ 5102149 h 6909481"/>
              <a:gd name="connsiteX6" fmla="*/ 3385 w 6688803"/>
              <a:gd name="connsiteY6" fmla="*/ 4977458 h 6909481"/>
              <a:gd name="connsiteX0" fmla="*/ 3385 w 6717348"/>
              <a:gd name="connsiteY0" fmla="*/ 4977458 h 6909481"/>
              <a:gd name="connsiteX1" fmla="*/ 2555756 w 6717348"/>
              <a:gd name="connsiteY1" fmla="*/ 0 h 6909481"/>
              <a:gd name="connsiteX2" fmla="*/ 6687545 w 6717348"/>
              <a:gd name="connsiteY2" fmla="*/ 1 h 6909481"/>
              <a:gd name="connsiteX3" fmla="*/ 6717348 w 6717348"/>
              <a:gd name="connsiteY3" fmla="*/ 6909481 h 6909481"/>
              <a:gd name="connsiteX4" fmla="*/ 851646 w 6717348"/>
              <a:gd name="connsiteY4" fmla="*/ 6890625 h 6909481"/>
              <a:gd name="connsiteX5" fmla="*/ 13776 w 6717348"/>
              <a:gd name="connsiteY5" fmla="*/ 5102149 h 6909481"/>
              <a:gd name="connsiteX6" fmla="*/ 3385 w 6717348"/>
              <a:gd name="connsiteY6" fmla="*/ 4977458 h 6909481"/>
              <a:gd name="connsiteX0" fmla="*/ 3385 w 6689505"/>
              <a:gd name="connsiteY0" fmla="*/ 4977458 h 6949674"/>
              <a:gd name="connsiteX1" fmla="*/ 2555756 w 6689505"/>
              <a:gd name="connsiteY1" fmla="*/ 0 h 6949674"/>
              <a:gd name="connsiteX2" fmla="*/ 6687545 w 6689505"/>
              <a:gd name="connsiteY2" fmla="*/ 1 h 6949674"/>
              <a:gd name="connsiteX3" fmla="*/ 6687203 w 6689505"/>
              <a:gd name="connsiteY3" fmla="*/ 6949674 h 6949674"/>
              <a:gd name="connsiteX4" fmla="*/ 851646 w 6689505"/>
              <a:gd name="connsiteY4" fmla="*/ 6890625 h 6949674"/>
              <a:gd name="connsiteX5" fmla="*/ 13776 w 6689505"/>
              <a:gd name="connsiteY5" fmla="*/ 5102149 h 6949674"/>
              <a:gd name="connsiteX6" fmla="*/ 3385 w 6689505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724501"/>
              <a:gd name="connsiteY0" fmla="*/ 4977458 h 6949674"/>
              <a:gd name="connsiteX1" fmla="*/ 2555756 w 6724501"/>
              <a:gd name="connsiteY1" fmla="*/ 0 h 6949674"/>
              <a:gd name="connsiteX2" fmla="*/ 6687545 w 6724501"/>
              <a:gd name="connsiteY2" fmla="*/ 1 h 6949674"/>
              <a:gd name="connsiteX3" fmla="*/ 6697251 w 6724501"/>
              <a:gd name="connsiteY3" fmla="*/ 6949674 h 6949674"/>
              <a:gd name="connsiteX4" fmla="*/ 851646 w 6724501"/>
              <a:gd name="connsiteY4" fmla="*/ 6890625 h 6949674"/>
              <a:gd name="connsiteX5" fmla="*/ 13776 w 6724501"/>
              <a:gd name="connsiteY5" fmla="*/ 5102149 h 6949674"/>
              <a:gd name="connsiteX6" fmla="*/ 3385 w 672450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8 h 6949674"/>
              <a:gd name="connsiteX1" fmla="*/ 2555756 w 6697251"/>
              <a:gd name="connsiteY1" fmla="*/ 0 h 6949674"/>
              <a:gd name="connsiteX2" fmla="*/ 6687545 w 6697251"/>
              <a:gd name="connsiteY2" fmla="*/ 1 h 6949674"/>
              <a:gd name="connsiteX3" fmla="*/ 6697251 w 6697251"/>
              <a:gd name="connsiteY3" fmla="*/ 6949674 h 6949674"/>
              <a:gd name="connsiteX4" fmla="*/ 851646 w 6697251"/>
              <a:gd name="connsiteY4" fmla="*/ 6890625 h 6949674"/>
              <a:gd name="connsiteX5" fmla="*/ 13776 w 6697251"/>
              <a:gd name="connsiteY5" fmla="*/ 5102149 h 6949674"/>
              <a:gd name="connsiteX6" fmla="*/ 3385 w 6697251"/>
              <a:gd name="connsiteY6" fmla="*/ 4977458 h 6949674"/>
              <a:gd name="connsiteX0" fmla="*/ 3385 w 6697251"/>
              <a:gd name="connsiteY0" fmla="*/ 4977457 h 6949673"/>
              <a:gd name="connsiteX1" fmla="*/ 2545707 w 6697251"/>
              <a:gd name="connsiteY1" fmla="*/ 30144 h 6949673"/>
              <a:gd name="connsiteX2" fmla="*/ 6687545 w 6697251"/>
              <a:gd name="connsiteY2" fmla="*/ 0 h 6949673"/>
              <a:gd name="connsiteX3" fmla="*/ 6697251 w 6697251"/>
              <a:gd name="connsiteY3" fmla="*/ 6949673 h 6949673"/>
              <a:gd name="connsiteX4" fmla="*/ 851646 w 6697251"/>
              <a:gd name="connsiteY4" fmla="*/ 6890624 h 6949673"/>
              <a:gd name="connsiteX5" fmla="*/ 13776 w 6697251"/>
              <a:gd name="connsiteY5" fmla="*/ 5102148 h 6949673"/>
              <a:gd name="connsiteX6" fmla="*/ 3385 w 6697251"/>
              <a:gd name="connsiteY6" fmla="*/ 4977457 h 6949673"/>
              <a:gd name="connsiteX0" fmla="*/ 3385 w 6697251"/>
              <a:gd name="connsiteY0" fmla="*/ 4957360 h 6929576"/>
              <a:gd name="connsiteX1" fmla="*/ 2545707 w 6697251"/>
              <a:gd name="connsiteY1" fmla="*/ 10047 h 6929576"/>
              <a:gd name="connsiteX2" fmla="*/ 6617206 w 6697251"/>
              <a:gd name="connsiteY2" fmla="*/ 0 h 6929576"/>
              <a:gd name="connsiteX3" fmla="*/ 6697251 w 6697251"/>
              <a:gd name="connsiteY3" fmla="*/ 6929576 h 6929576"/>
              <a:gd name="connsiteX4" fmla="*/ 851646 w 6697251"/>
              <a:gd name="connsiteY4" fmla="*/ 6870527 h 6929576"/>
              <a:gd name="connsiteX5" fmla="*/ 13776 w 6697251"/>
              <a:gd name="connsiteY5" fmla="*/ 5082051 h 6929576"/>
              <a:gd name="connsiteX6" fmla="*/ 3385 w 6697251"/>
              <a:gd name="connsiteY6" fmla="*/ 4957360 h 6929576"/>
              <a:gd name="connsiteX0" fmla="*/ 3385 w 6697251"/>
              <a:gd name="connsiteY0" fmla="*/ 4947313 h 6919529"/>
              <a:gd name="connsiteX1" fmla="*/ 2545707 w 6697251"/>
              <a:gd name="connsiteY1" fmla="*/ 0 h 6919529"/>
              <a:gd name="connsiteX2" fmla="*/ 5773144 w 6697251"/>
              <a:gd name="connsiteY2" fmla="*/ 2 h 6919529"/>
              <a:gd name="connsiteX3" fmla="*/ 6697251 w 6697251"/>
              <a:gd name="connsiteY3" fmla="*/ 6919529 h 6919529"/>
              <a:gd name="connsiteX4" fmla="*/ 851646 w 6697251"/>
              <a:gd name="connsiteY4" fmla="*/ 6860480 h 6919529"/>
              <a:gd name="connsiteX5" fmla="*/ 13776 w 6697251"/>
              <a:gd name="connsiteY5" fmla="*/ 5072004 h 6919529"/>
              <a:gd name="connsiteX6" fmla="*/ 3385 w 6697251"/>
              <a:gd name="connsiteY6" fmla="*/ 4947313 h 6919529"/>
              <a:gd name="connsiteX0" fmla="*/ 3385 w 5773179"/>
              <a:gd name="connsiteY0" fmla="*/ 4947313 h 6860480"/>
              <a:gd name="connsiteX1" fmla="*/ 2545707 w 5773179"/>
              <a:gd name="connsiteY1" fmla="*/ 0 h 6860480"/>
              <a:gd name="connsiteX2" fmla="*/ 5773144 w 5773179"/>
              <a:gd name="connsiteY2" fmla="*/ 2 h 6860480"/>
              <a:gd name="connsiteX3" fmla="*/ 4767968 w 5773179"/>
              <a:gd name="connsiteY3" fmla="*/ 6849191 h 6860480"/>
              <a:gd name="connsiteX4" fmla="*/ 851646 w 5773179"/>
              <a:gd name="connsiteY4" fmla="*/ 6860480 h 6860480"/>
              <a:gd name="connsiteX5" fmla="*/ 13776 w 5773179"/>
              <a:gd name="connsiteY5" fmla="*/ 5072004 h 6860480"/>
              <a:gd name="connsiteX6" fmla="*/ 3385 w 5773179"/>
              <a:gd name="connsiteY6" fmla="*/ 4947313 h 6860480"/>
              <a:gd name="connsiteX0" fmla="*/ 3385 w 6637321"/>
              <a:gd name="connsiteY0" fmla="*/ 4947313 h 6860480"/>
              <a:gd name="connsiteX1" fmla="*/ 2545707 w 6637321"/>
              <a:gd name="connsiteY1" fmla="*/ 0 h 6860480"/>
              <a:gd name="connsiteX2" fmla="*/ 6637302 w 6637321"/>
              <a:gd name="connsiteY2" fmla="*/ 2 h 6860480"/>
              <a:gd name="connsiteX3" fmla="*/ 4767968 w 6637321"/>
              <a:gd name="connsiteY3" fmla="*/ 6849191 h 6860480"/>
              <a:gd name="connsiteX4" fmla="*/ 851646 w 6637321"/>
              <a:gd name="connsiteY4" fmla="*/ 6860480 h 6860480"/>
              <a:gd name="connsiteX5" fmla="*/ 13776 w 6637321"/>
              <a:gd name="connsiteY5" fmla="*/ 5072004 h 6860480"/>
              <a:gd name="connsiteX6" fmla="*/ 3385 w 6637321"/>
              <a:gd name="connsiteY6" fmla="*/ 4947313 h 6860480"/>
              <a:gd name="connsiteX0" fmla="*/ 3385 w 6639263"/>
              <a:gd name="connsiteY0" fmla="*/ 4947313 h 6879336"/>
              <a:gd name="connsiteX1" fmla="*/ 2545707 w 6639263"/>
              <a:gd name="connsiteY1" fmla="*/ 0 h 6879336"/>
              <a:gd name="connsiteX2" fmla="*/ 6637302 w 6639263"/>
              <a:gd name="connsiteY2" fmla="*/ 2 h 6879336"/>
              <a:gd name="connsiteX3" fmla="*/ 6636962 w 6639263"/>
              <a:gd name="connsiteY3" fmla="*/ 6879336 h 6879336"/>
              <a:gd name="connsiteX4" fmla="*/ 851646 w 6639263"/>
              <a:gd name="connsiteY4" fmla="*/ 6860480 h 6879336"/>
              <a:gd name="connsiteX5" fmla="*/ 13776 w 6639263"/>
              <a:gd name="connsiteY5" fmla="*/ 5072004 h 6879336"/>
              <a:gd name="connsiteX6" fmla="*/ 3385 w 6639263"/>
              <a:gd name="connsiteY6" fmla="*/ 4947313 h 6879336"/>
              <a:gd name="connsiteX0" fmla="*/ 62685 w 6698563"/>
              <a:gd name="connsiteY0" fmla="*/ 4947313 h 6991108"/>
              <a:gd name="connsiteX1" fmla="*/ 2605007 w 6698563"/>
              <a:gd name="connsiteY1" fmla="*/ 0 h 6991108"/>
              <a:gd name="connsiteX2" fmla="*/ 6696602 w 6698563"/>
              <a:gd name="connsiteY2" fmla="*/ 2 h 6991108"/>
              <a:gd name="connsiteX3" fmla="*/ 6696262 w 6698563"/>
              <a:gd name="connsiteY3" fmla="*/ 6879336 h 6991108"/>
              <a:gd name="connsiteX4" fmla="*/ 1011430 w 6698563"/>
              <a:gd name="connsiteY4" fmla="*/ 6991108 h 6991108"/>
              <a:gd name="connsiteX5" fmla="*/ 73076 w 6698563"/>
              <a:gd name="connsiteY5" fmla="*/ 5072004 h 6991108"/>
              <a:gd name="connsiteX6" fmla="*/ 62685 w 6698563"/>
              <a:gd name="connsiteY6" fmla="*/ 4947313 h 6991108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50432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44117 w 6679995"/>
              <a:gd name="connsiteY0" fmla="*/ 4947313 h 6879336"/>
              <a:gd name="connsiteX1" fmla="*/ 2586439 w 6679995"/>
              <a:gd name="connsiteY1" fmla="*/ 0 h 6879336"/>
              <a:gd name="connsiteX2" fmla="*/ 6678034 w 6679995"/>
              <a:gd name="connsiteY2" fmla="*/ 2 h 6879336"/>
              <a:gd name="connsiteX3" fmla="*/ 6677694 w 6679995"/>
              <a:gd name="connsiteY3" fmla="*/ 6879336 h 6879336"/>
              <a:gd name="connsiteX4" fmla="*/ 741653 w 6679995"/>
              <a:gd name="connsiteY4" fmla="*/ 6870528 h 6879336"/>
              <a:gd name="connsiteX5" fmla="*/ 54508 w 6679995"/>
              <a:gd name="connsiteY5" fmla="*/ 5072004 h 6879336"/>
              <a:gd name="connsiteX6" fmla="*/ 44117 w 6679995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594519 h 6879336"/>
              <a:gd name="connsiteX6" fmla="*/ 160 w 6636038"/>
              <a:gd name="connsiteY6" fmla="*/ 4947313 h 6879336"/>
              <a:gd name="connsiteX0" fmla="*/ 160 w 6636038"/>
              <a:gd name="connsiteY0" fmla="*/ 4947313 h 6879336"/>
              <a:gd name="connsiteX1" fmla="*/ 2542482 w 6636038"/>
              <a:gd name="connsiteY1" fmla="*/ 0 h 6879336"/>
              <a:gd name="connsiteX2" fmla="*/ 6634077 w 6636038"/>
              <a:gd name="connsiteY2" fmla="*/ 2 h 6879336"/>
              <a:gd name="connsiteX3" fmla="*/ 6633737 w 6636038"/>
              <a:gd name="connsiteY3" fmla="*/ 6879336 h 6879336"/>
              <a:gd name="connsiteX4" fmla="*/ 697696 w 6636038"/>
              <a:gd name="connsiteY4" fmla="*/ 6870528 h 6879336"/>
              <a:gd name="connsiteX5" fmla="*/ 151228 w 6636038"/>
              <a:gd name="connsiteY5" fmla="*/ 5755293 h 6879336"/>
              <a:gd name="connsiteX6" fmla="*/ 160 w 6636038"/>
              <a:gd name="connsiteY6" fmla="*/ 4947313 h 68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038" h="6879336">
                <a:moveTo>
                  <a:pt x="160" y="4947313"/>
                </a:moveTo>
                <a:cubicBezTo>
                  <a:pt x="-20623" y="2211181"/>
                  <a:pt x="1989826" y="706582"/>
                  <a:pt x="2542482" y="0"/>
                </a:cubicBezTo>
                <a:lnTo>
                  <a:pt x="6634077" y="2"/>
                </a:lnTo>
                <a:cubicBezTo>
                  <a:pt x="6641004" y="2202908"/>
                  <a:pt x="6626809" y="5540588"/>
                  <a:pt x="6633737" y="6879336"/>
                </a:cubicBezTo>
                <a:lnTo>
                  <a:pt x="697696" y="6870528"/>
                </a:lnTo>
                <a:cubicBezTo>
                  <a:pt x="680230" y="6871327"/>
                  <a:pt x="267484" y="6075829"/>
                  <a:pt x="151228" y="5755293"/>
                </a:cubicBezTo>
                <a:cubicBezTo>
                  <a:pt x="34972" y="5434757"/>
                  <a:pt x="161" y="5054545"/>
                  <a:pt x="160" y="4947313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712259"/>
            <a:ext cx="4320000" cy="41392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27DF1-13BE-649F-902F-E3BACF8AC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2237" y="-1"/>
            <a:ext cx="3006969" cy="68579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E4F501-903C-2281-F021-13F5E9EDF63B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1D08A25E-E38C-D7AF-6305-FF561D7B8C11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A3DDBBC-D4C4-45B5-E661-BADA79CF06C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B40B661-8ABC-EBDD-C7B1-F753F17496A2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9E2C005-B093-6003-687F-5E2755AEA7D6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9B057C0-C864-748F-3698-EDE66099359E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EA3695D-6177-E94C-BA6E-E800E9AE9164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6E4AE01E-56B5-332A-3C58-7E6DD651F6F7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9FDD8B7-9665-CF92-28DF-519C89E4CD73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6FC9C66-1C16-868A-B92E-7797CCA14C3E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F899510-393F-03E8-07E6-92A8C12D1CFB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B36DC14-6CE0-DE0E-E9B4-F067BCF130B9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3D23398-AB7A-427A-EF53-97B025227C1D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56C3386-D53A-E216-DA74-10912C02E005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E90FCA6-DC11-5AAB-076E-0BBB4E84F181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DEFB259-05EF-04CE-64C2-1D0DFE2C7A5A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29E8784-BB1C-D9FF-4E24-A3348E418A3F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9E65BB-B3E9-8897-7922-79DFB98CFE40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FAEDF171-F892-62C5-9FFA-FC35CE01920C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40766CD-3401-C840-1DCA-5510A9218582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023B148-D2A6-0FEF-4879-1D60D6468257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11E3D4F1-40DF-ADED-007B-2830A5BDF09B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0236DE5-DED2-E8A6-C8E0-B6AE8D675AE2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60D3408-3FD8-657D-84FB-621AEE8B48CD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123F7F-535C-3FDF-C710-47EA3205C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F085BAD-9AED-7C12-3EC3-05E81B19E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AFF8BC-40B0-5518-BC81-226737D9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5690831" cy="96790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41270127-C6E6-889E-95CA-C2BFD90E3631}"/>
              </a:ext>
            </a:extLst>
          </p:cNvPr>
          <p:cNvSpPr/>
          <p:nvPr userDrawn="1"/>
        </p:nvSpPr>
        <p:spPr>
          <a:xfrm>
            <a:off x="5382718" y="-1"/>
            <a:ext cx="3047028" cy="6927877"/>
          </a:xfrm>
          <a:custGeom>
            <a:avLst/>
            <a:gdLst>
              <a:gd name="connsiteX0" fmla="*/ 952140 w 1396057"/>
              <a:gd name="connsiteY0" fmla="*/ 0 h 3174146"/>
              <a:gd name="connsiteX1" fmla="*/ 815355 w 1396057"/>
              <a:gd name="connsiteY1" fmla="*/ 158092 h 3174146"/>
              <a:gd name="connsiteX2" fmla="*/ 13875 w 1396057"/>
              <a:gd name="connsiteY2" fmla="*/ 2292706 h 3174146"/>
              <a:gd name="connsiteX3" fmla="*/ 295998 w 1396057"/>
              <a:gd name="connsiteY3" fmla="*/ 3174146 h 3174146"/>
              <a:gd name="connsiteX4" fmla="*/ 548060 w 1396057"/>
              <a:gd name="connsiteY4" fmla="*/ 3174146 h 3174146"/>
              <a:gd name="connsiteX5" fmla="*/ 331274 w 1396057"/>
              <a:gd name="connsiteY5" fmla="*/ 2252959 h 3174146"/>
              <a:gd name="connsiteX6" fmla="*/ 331274 w 1396057"/>
              <a:gd name="connsiteY6" fmla="*/ 2252959 h 3174146"/>
              <a:gd name="connsiteX7" fmla="*/ 627817 w 1396057"/>
              <a:gd name="connsiteY7" fmla="*/ 1063234 h 3174146"/>
              <a:gd name="connsiteX8" fmla="*/ 1069291 w 1396057"/>
              <a:gd name="connsiteY8" fmla="*/ 377679 h 3174146"/>
              <a:gd name="connsiteX9" fmla="*/ 1396058 w 1396057"/>
              <a:gd name="connsiteY9" fmla="*/ 0 h 3174146"/>
              <a:gd name="connsiteX10" fmla="*/ 952140 w 1396057"/>
              <a:gd name="connsiteY10" fmla="*/ 0 h 31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057" h="3174146">
                <a:moveTo>
                  <a:pt x="952140" y="0"/>
                </a:moveTo>
                <a:lnTo>
                  <a:pt x="815355" y="158092"/>
                </a:lnTo>
                <a:cubicBezTo>
                  <a:pt x="209724" y="858798"/>
                  <a:pt x="-67430" y="1596888"/>
                  <a:pt x="13875" y="2292706"/>
                </a:cubicBezTo>
                <a:cubicBezTo>
                  <a:pt x="50454" y="2605470"/>
                  <a:pt x="147727" y="2909112"/>
                  <a:pt x="295998" y="3174146"/>
                </a:cubicBezTo>
                <a:lnTo>
                  <a:pt x="548060" y="3174146"/>
                </a:lnTo>
                <a:cubicBezTo>
                  <a:pt x="409238" y="2876776"/>
                  <a:pt x="334695" y="2561162"/>
                  <a:pt x="331274" y="2252959"/>
                </a:cubicBezTo>
                <a:lnTo>
                  <a:pt x="331274" y="2252959"/>
                </a:lnTo>
                <a:cubicBezTo>
                  <a:pt x="327119" y="1872918"/>
                  <a:pt x="426917" y="1472678"/>
                  <a:pt x="627817" y="1063234"/>
                </a:cubicBezTo>
                <a:cubicBezTo>
                  <a:pt x="774051" y="765131"/>
                  <a:pt x="951814" y="513617"/>
                  <a:pt x="1069291" y="377679"/>
                </a:cubicBezTo>
                <a:lnTo>
                  <a:pt x="1396058" y="0"/>
                </a:lnTo>
                <a:lnTo>
                  <a:pt x="952140" y="0"/>
                </a:lnTo>
                <a:close/>
              </a:path>
            </a:pathLst>
          </a:custGeom>
          <a:solidFill>
            <a:srgbClr val="003869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714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CF4756B-6C68-D51A-329B-4811CB701E09}"/>
              </a:ext>
            </a:extLst>
          </p:cNvPr>
          <p:cNvSpPr/>
          <p:nvPr userDrawn="1"/>
        </p:nvSpPr>
        <p:spPr>
          <a:xfrm>
            <a:off x="0" y="0"/>
            <a:ext cx="12192000" cy="740711"/>
          </a:xfrm>
          <a:prstGeom prst="rect">
            <a:avLst/>
          </a:prstGeom>
          <a:solidFill>
            <a:srgbClr val="00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161282"/>
            <a:ext cx="5348694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7CF6D8-CC42-BA2B-DF8B-354E6A0FCA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3668" y="1161282"/>
            <a:ext cx="5348694" cy="4708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DC2550-A350-9727-56A2-360DDC923EF3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B5FB36F-CCF2-836A-ED2B-097EB0EC28EE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2D206B7-073D-C708-96EE-2A0DB39B9AB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3461337-EDEA-0718-4ACF-CA146D377C86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CD986CA-D18B-6995-414A-BA4AB20461F3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E1F257E-D63D-AAF0-2411-2E18F3D81FE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B83AFA8-C194-C086-21DB-66F603C0F5CD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A227D43-0D25-C9E7-7D63-4FAF1A8C3729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0E6FB55-3F86-6D34-889B-2FE97B216997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ADA6CB4-B4E6-486B-D6A8-66143CE693DF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68280DD-EACC-EA42-7C93-235912D7123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55D3F74-24B6-FEC3-F80A-F5027FAAFEE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9EEA8CD-0474-9944-5CDF-4A32D947548E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C00F86B-A688-0564-9402-D40A2053C878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350E03CB-72D3-11A2-B7E6-923CCCEC47DD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ED9A382-B9B0-8D52-D3FE-5905178ADA8F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5BBA403-529B-4F1A-F177-BA12F6A576D0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33FC921-D845-526B-28DB-0AC765F24DE7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706C2AEA-1C56-F67A-EAF8-687C534CE0CE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2FB8EFC-5DBC-E322-E162-1B933F0B2E18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D60E6C2-B919-26C7-7EC1-6984A22B45A4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26B2BD3-ECEE-BEFC-4DEF-9D1D5E045A00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74ADD829-5185-0E91-68ED-D47C20FB7EEB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45DFEB3-CDF4-F673-C897-050D71F825AE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177DD0E-18B8-725C-6A14-FBAB91B21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25CEEA82-D51A-1375-2590-11D8912C3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72BC7-BABE-A84D-5BD7-8B88BA190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54" y="30480"/>
            <a:ext cx="11348026" cy="7378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 – 28 </a:t>
            </a:r>
            <a:r>
              <a:rPr lang="en-US" dirty="0" err="1"/>
              <a:t>pt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3003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 - CLEA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242837"/>
            <a:ext cx="5348694" cy="46086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7CF6D8-CC42-BA2B-DF8B-354E6A0FCA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3668" y="1242837"/>
            <a:ext cx="5348694" cy="46086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B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DC2550-A350-9727-56A2-360DDC923EF3}"/>
              </a:ext>
            </a:extLst>
          </p:cNvPr>
          <p:cNvGrpSpPr/>
          <p:nvPr userDrawn="1"/>
        </p:nvGrpSpPr>
        <p:grpSpPr>
          <a:xfrm>
            <a:off x="538542" y="6336252"/>
            <a:ext cx="986414" cy="324171"/>
            <a:chOff x="4935306" y="3819060"/>
            <a:chExt cx="2321387" cy="762891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B5FB36F-CCF2-836A-ED2B-097EB0EC28EE}"/>
                </a:ext>
              </a:extLst>
            </p:cNvPr>
            <p:cNvGrpSpPr/>
            <p:nvPr/>
          </p:nvGrpSpPr>
          <p:grpSpPr>
            <a:xfrm>
              <a:off x="6208329" y="4466116"/>
              <a:ext cx="1048132" cy="115835"/>
              <a:chOff x="4401036" y="4330198"/>
              <a:chExt cx="1048132" cy="115835"/>
            </a:xfrm>
            <a:solidFill>
              <a:srgbClr val="053772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62D206B7-073D-C708-96EE-2A0DB39B9ABC}"/>
                  </a:ext>
                </a:extLst>
              </p:cNvPr>
              <p:cNvSpPr/>
              <p:nvPr/>
            </p:nvSpPr>
            <p:spPr>
              <a:xfrm>
                <a:off x="4401036" y="4335526"/>
                <a:ext cx="43865" cy="79463"/>
              </a:xfrm>
              <a:custGeom>
                <a:avLst/>
                <a:gdLst>
                  <a:gd name="connsiteX0" fmla="*/ 12997 w 43865"/>
                  <a:gd name="connsiteY0" fmla="*/ 10425 h 79463"/>
                  <a:gd name="connsiteX1" fmla="*/ 12997 w 43865"/>
                  <a:gd name="connsiteY1" fmla="*/ 33824 h 79463"/>
                  <a:gd name="connsiteX2" fmla="*/ 40384 w 43865"/>
                  <a:gd name="connsiteY2" fmla="*/ 33824 h 79463"/>
                  <a:gd name="connsiteX3" fmla="*/ 40384 w 43865"/>
                  <a:gd name="connsiteY3" fmla="*/ 44481 h 79463"/>
                  <a:gd name="connsiteX4" fmla="*/ 12997 w 43865"/>
                  <a:gd name="connsiteY4" fmla="*/ 44481 h 79463"/>
                  <a:gd name="connsiteX5" fmla="*/ 12997 w 43865"/>
                  <a:gd name="connsiteY5" fmla="*/ 68806 h 79463"/>
                  <a:gd name="connsiteX6" fmla="*/ 43866 w 43865"/>
                  <a:gd name="connsiteY6" fmla="*/ 68806 h 79463"/>
                  <a:gd name="connsiteX7" fmla="*/ 43866 w 43865"/>
                  <a:gd name="connsiteY7" fmla="*/ 79463 h 79463"/>
                  <a:gd name="connsiteX8" fmla="*/ 0 w 43865"/>
                  <a:gd name="connsiteY8" fmla="*/ 79463 h 79463"/>
                  <a:gd name="connsiteX9" fmla="*/ 0 w 43865"/>
                  <a:gd name="connsiteY9" fmla="*/ 0 h 79463"/>
                  <a:gd name="connsiteX10" fmla="*/ 43866 w 43865"/>
                  <a:gd name="connsiteY10" fmla="*/ 0 h 79463"/>
                  <a:gd name="connsiteX11" fmla="*/ 43866 w 43865"/>
                  <a:gd name="connsiteY11" fmla="*/ 10657 h 79463"/>
                  <a:gd name="connsiteX12" fmla="*/ 12997 w 43865"/>
                  <a:gd name="connsiteY12" fmla="*/ 10657 h 79463"/>
                  <a:gd name="connsiteX13" fmla="*/ 12997 w 43865"/>
                  <a:gd name="connsiteY13" fmla="*/ 10425 h 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65" h="79463">
                    <a:moveTo>
                      <a:pt x="12997" y="10425"/>
                    </a:moveTo>
                    <a:lnTo>
                      <a:pt x="12997" y="33824"/>
                    </a:lnTo>
                    <a:lnTo>
                      <a:pt x="40384" y="33824"/>
                    </a:lnTo>
                    <a:lnTo>
                      <a:pt x="40384" y="44481"/>
                    </a:lnTo>
                    <a:lnTo>
                      <a:pt x="12997" y="44481"/>
                    </a:lnTo>
                    <a:lnTo>
                      <a:pt x="12997" y="68806"/>
                    </a:lnTo>
                    <a:lnTo>
                      <a:pt x="43866" y="68806"/>
                    </a:lnTo>
                    <a:lnTo>
                      <a:pt x="43866" y="79463"/>
                    </a:lnTo>
                    <a:lnTo>
                      <a:pt x="0" y="79463"/>
                    </a:lnTo>
                    <a:lnTo>
                      <a:pt x="0" y="0"/>
                    </a:lnTo>
                    <a:lnTo>
                      <a:pt x="43866" y="0"/>
                    </a:lnTo>
                    <a:lnTo>
                      <a:pt x="43866" y="10657"/>
                    </a:lnTo>
                    <a:lnTo>
                      <a:pt x="12997" y="10657"/>
                    </a:lnTo>
                    <a:lnTo>
                      <a:pt x="12997" y="1042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3461337-EDEA-0718-4ACF-CA146D377C86}"/>
                  </a:ext>
                </a:extLst>
              </p:cNvPr>
              <p:cNvSpPr/>
              <p:nvPr/>
            </p:nvSpPr>
            <p:spPr>
              <a:xfrm>
                <a:off x="446555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CD986CA-D18B-6995-414A-BA4AB20461F3}"/>
                  </a:ext>
                </a:extLst>
              </p:cNvPr>
              <p:cNvSpPr/>
              <p:nvPr/>
            </p:nvSpPr>
            <p:spPr>
              <a:xfrm>
                <a:off x="4539828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740 w 62432"/>
                  <a:gd name="connsiteY18" fmla="*/ 27105 h 65099"/>
                  <a:gd name="connsiteX19" fmla="*/ 43633 w 62432"/>
                  <a:gd name="connsiteY19" fmla="*/ 15522 h 65099"/>
                  <a:gd name="connsiteX20" fmla="*/ 31100 w 62432"/>
                  <a:gd name="connsiteY20" fmla="*/ 11120 h 65099"/>
                  <a:gd name="connsiteX21" fmla="*/ 19496 w 62432"/>
                  <a:gd name="connsiteY21" fmla="*/ 15290 h 65099"/>
                  <a:gd name="connsiteX22" fmla="*/ 13693 w 62432"/>
                  <a:gd name="connsiteY22" fmla="*/ 26874 h 65099"/>
                  <a:gd name="connsiteX23" fmla="*/ 48740 w 62432"/>
                  <a:gd name="connsiteY23" fmla="*/ 26874 h 65099"/>
                  <a:gd name="connsiteX24" fmla="*/ 48740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201" y="33592"/>
                      <a:pt x="62201" y="35677"/>
                      <a:pt x="61969" y="37531"/>
                    </a:cubicBezTo>
                    <a:close/>
                    <a:moveTo>
                      <a:pt x="48740" y="27105"/>
                    </a:moveTo>
                    <a:cubicBezTo>
                      <a:pt x="48740" y="22240"/>
                      <a:pt x="46883" y="18534"/>
                      <a:pt x="43633" y="15522"/>
                    </a:cubicBezTo>
                    <a:cubicBezTo>
                      <a:pt x="40384" y="12742"/>
                      <a:pt x="36206" y="11120"/>
                      <a:pt x="31100" y="11120"/>
                    </a:cubicBezTo>
                    <a:cubicBezTo>
                      <a:pt x="26691" y="11120"/>
                      <a:pt x="22745" y="12510"/>
                      <a:pt x="19496" y="15290"/>
                    </a:cubicBezTo>
                    <a:cubicBezTo>
                      <a:pt x="16247" y="18070"/>
                      <a:pt x="14390" y="22009"/>
                      <a:pt x="13693" y="26874"/>
                    </a:cubicBezTo>
                    <a:lnTo>
                      <a:pt x="48740" y="26874"/>
                    </a:lnTo>
                    <a:lnTo>
                      <a:pt x="48740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E1F257E-D63D-AAF0-2411-2E18F3D81FE0}"/>
                  </a:ext>
                </a:extLst>
              </p:cNvPr>
              <p:cNvSpPr/>
              <p:nvPr/>
            </p:nvSpPr>
            <p:spPr>
              <a:xfrm>
                <a:off x="4619668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7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4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7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B83AFA8-C194-C086-21DB-66F603C0F5CD}"/>
                  </a:ext>
                </a:extLst>
              </p:cNvPr>
              <p:cNvSpPr/>
              <p:nvPr/>
            </p:nvSpPr>
            <p:spPr>
              <a:xfrm>
                <a:off x="4663765" y="4351163"/>
                <a:ext cx="64754" cy="94870"/>
              </a:xfrm>
              <a:custGeom>
                <a:avLst/>
                <a:gdLst>
                  <a:gd name="connsiteX0" fmla="*/ 42705 w 64754"/>
                  <a:gd name="connsiteY0" fmla="*/ 2665 h 94870"/>
                  <a:gd name="connsiteX1" fmla="*/ 51525 w 64754"/>
                  <a:gd name="connsiteY1" fmla="*/ 9847 h 94870"/>
                  <a:gd name="connsiteX2" fmla="*/ 51525 w 64754"/>
                  <a:gd name="connsiteY2" fmla="*/ 812 h 94870"/>
                  <a:gd name="connsiteX3" fmla="*/ 64754 w 64754"/>
                  <a:gd name="connsiteY3" fmla="*/ 812 h 94870"/>
                  <a:gd name="connsiteX4" fmla="*/ 64754 w 64754"/>
                  <a:gd name="connsiteY4" fmla="*/ 64753 h 94870"/>
                  <a:gd name="connsiteX5" fmla="*/ 61040 w 64754"/>
                  <a:gd name="connsiteY5" fmla="*/ 80275 h 94870"/>
                  <a:gd name="connsiteX6" fmla="*/ 50364 w 64754"/>
                  <a:gd name="connsiteY6" fmla="*/ 90932 h 94870"/>
                  <a:gd name="connsiteX7" fmla="*/ 33886 w 64754"/>
                  <a:gd name="connsiteY7" fmla="*/ 94870 h 94870"/>
                  <a:gd name="connsiteX8" fmla="*/ 12533 w 64754"/>
                  <a:gd name="connsiteY8" fmla="*/ 88847 h 94870"/>
                  <a:gd name="connsiteX9" fmla="*/ 3017 w 64754"/>
                  <a:gd name="connsiteY9" fmla="*/ 72630 h 94870"/>
                  <a:gd name="connsiteX10" fmla="*/ 16014 w 64754"/>
                  <a:gd name="connsiteY10" fmla="*/ 72630 h 94870"/>
                  <a:gd name="connsiteX11" fmla="*/ 22281 w 64754"/>
                  <a:gd name="connsiteY11" fmla="*/ 80507 h 94870"/>
                  <a:gd name="connsiteX12" fmla="*/ 33886 w 64754"/>
                  <a:gd name="connsiteY12" fmla="*/ 83518 h 94870"/>
                  <a:gd name="connsiteX13" fmla="*/ 46651 w 64754"/>
                  <a:gd name="connsiteY13" fmla="*/ 78653 h 94870"/>
                  <a:gd name="connsiteX14" fmla="*/ 51525 w 64754"/>
                  <a:gd name="connsiteY14" fmla="*/ 64753 h 94870"/>
                  <a:gd name="connsiteX15" fmla="*/ 51525 w 64754"/>
                  <a:gd name="connsiteY15" fmla="*/ 54328 h 94870"/>
                  <a:gd name="connsiteX16" fmla="*/ 42473 w 64754"/>
                  <a:gd name="connsiteY16" fmla="*/ 61741 h 94870"/>
                  <a:gd name="connsiteX17" fmla="*/ 29708 w 64754"/>
                  <a:gd name="connsiteY17" fmla="*/ 64753 h 94870"/>
                  <a:gd name="connsiteX18" fmla="*/ 14622 w 64754"/>
                  <a:gd name="connsiteY18" fmla="*/ 60583 h 94870"/>
                  <a:gd name="connsiteX19" fmla="*/ 3946 w 64754"/>
                  <a:gd name="connsiteY19" fmla="*/ 48999 h 94870"/>
                  <a:gd name="connsiteX20" fmla="*/ 0 w 64754"/>
                  <a:gd name="connsiteY20" fmla="*/ 32087 h 94870"/>
                  <a:gd name="connsiteX21" fmla="*/ 3946 w 64754"/>
                  <a:gd name="connsiteY21" fmla="*/ 15407 h 94870"/>
                  <a:gd name="connsiteX22" fmla="*/ 14622 w 64754"/>
                  <a:gd name="connsiteY22" fmla="*/ 4055 h 94870"/>
                  <a:gd name="connsiteX23" fmla="*/ 29708 w 64754"/>
                  <a:gd name="connsiteY23" fmla="*/ 117 h 94870"/>
                  <a:gd name="connsiteX24" fmla="*/ 42705 w 64754"/>
                  <a:gd name="connsiteY24" fmla="*/ 2665 h 94870"/>
                  <a:gd name="connsiteX25" fmla="*/ 48740 w 64754"/>
                  <a:gd name="connsiteY25" fmla="*/ 20736 h 94870"/>
                  <a:gd name="connsiteX26" fmla="*/ 41777 w 64754"/>
                  <a:gd name="connsiteY26" fmla="*/ 13322 h 94870"/>
                  <a:gd name="connsiteX27" fmla="*/ 32493 w 64754"/>
                  <a:gd name="connsiteY27" fmla="*/ 10774 h 94870"/>
                  <a:gd name="connsiteX28" fmla="*/ 23209 w 64754"/>
                  <a:gd name="connsiteY28" fmla="*/ 13322 h 94870"/>
                  <a:gd name="connsiteX29" fmla="*/ 16247 w 64754"/>
                  <a:gd name="connsiteY29" fmla="*/ 20504 h 94870"/>
                  <a:gd name="connsiteX30" fmla="*/ 13461 w 64754"/>
                  <a:gd name="connsiteY30" fmla="*/ 31856 h 94870"/>
                  <a:gd name="connsiteX31" fmla="*/ 16247 w 64754"/>
                  <a:gd name="connsiteY31" fmla="*/ 43208 h 94870"/>
                  <a:gd name="connsiteX32" fmla="*/ 23441 w 64754"/>
                  <a:gd name="connsiteY32" fmla="*/ 50621 h 94870"/>
                  <a:gd name="connsiteX33" fmla="*/ 32725 w 64754"/>
                  <a:gd name="connsiteY33" fmla="*/ 53169 h 94870"/>
                  <a:gd name="connsiteX34" fmla="*/ 42009 w 64754"/>
                  <a:gd name="connsiteY34" fmla="*/ 50621 h 94870"/>
                  <a:gd name="connsiteX35" fmla="*/ 48972 w 64754"/>
                  <a:gd name="connsiteY35" fmla="*/ 43208 h 94870"/>
                  <a:gd name="connsiteX36" fmla="*/ 51757 w 64754"/>
                  <a:gd name="connsiteY36" fmla="*/ 31856 h 94870"/>
                  <a:gd name="connsiteX37" fmla="*/ 48740 w 64754"/>
                  <a:gd name="connsiteY37" fmla="*/ 20736 h 9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4754" h="94870">
                    <a:moveTo>
                      <a:pt x="42705" y="2665"/>
                    </a:moveTo>
                    <a:cubicBezTo>
                      <a:pt x="46419" y="4519"/>
                      <a:pt x="49436" y="7067"/>
                      <a:pt x="51525" y="9847"/>
                    </a:cubicBezTo>
                    <a:lnTo>
                      <a:pt x="51525" y="812"/>
                    </a:lnTo>
                    <a:lnTo>
                      <a:pt x="64754" y="812"/>
                    </a:lnTo>
                    <a:lnTo>
                      <a:pt x="64754" y="64753"/>
                    </a:lnTo>
                    <a:cubicBezTo>
                      <a:pt x="64754" y="70545"/>
                      <a:pt x="63594" y="75642"/>
                      <a:pt x="61040" y="80275"/>
                    </a:cubicBezTo>
                    <a:cubicBezTo>
                      <a:pt x="58488" y="84908"/>
                      <a:pt x="55006" y="88383"/>
                      <a:pt x="50364" y="90932"/>
                    </a:cubicBezTo>
                    <a:cubicBezTo>
                      <a:pt x="45722" y="93480"/>
                      <a:pt x="40152" y="94870"/>
                      <a:pt x="33886" y="94870"/>
                    </a:cubicBezTo>
                    <a:cubicBezTo>
                      <a:pt x="25298" y="94870"/>
                      <a:pt x="18335" y="92785"/>
                      <a:pt x="12533" y="88847"/>
                    </a:cubicBezTo>
                    <a:cubicBezTo>
                      <a:pt x="6963" y="84908"/>
                      <a:pt x="3714" y="79348"/>
                      <a:pt x="3017" y="72630"/>
                    </a:cubicBezTo>
                    <a:lnTo>
                      <a:pt x="16014" y="72630"/>
                    </a:lnTo>
                    <a:cubicBezTo>
                      <a:pt x="16943" y="75873"/>
                      <a:pt x="19032" y="78653"/>
                      <a:pt x="22281" y="80507"/>
                    </a:cubicBezTo>
                    <a:cubicBezTo>
                      <a:pt x="25530" y="82592"/>
                      <a:pt x="29476" y="83518"/>
                      <a:pt x="33886" y="83518"/>
                    </a:cubicBezTo>
                    <a:cubicBezTo>
                      <a:pt x="39224" y="83518"/>
                      <a:pt x="43401" y="81897"/>
                      <a:pt x="46651" y="78653"/>
                    </a:cubicBezTo>
                    <a:cubicBezTo>
                      <a:pt x="49900" y="75410"/>
                      <a:pt x="51525" y="70776"/>
                      <a:pt x="51525" y="64753"/>
                    </a:cubicBezTo>
                    <a:lnTo>
                      <a:pt x="51525" y="54328"/>
                    </a:lnTo>
                    <a:cubicBezTo>
                      <a:pt x="49204" y="57340"/>
                      <a:pt x="46419" y="59888"/>
                      <a:pt x="42473" y="61741"/>
                    </a:cubicBezTo>
                    <a:cubicBezTo>
                      <a:pt x="38760" y="63826"/>
                      <a:pt x="34350" y="64753"/>
                      <a:pt x="29708" y="64753"/>
                    </a:cubicBezTo>
                    <a:cubicBezTo>
                      <a:pt x="24138" y="64753"/>
                      <a:pt x="19264" y="63363"/>
                      <a:pt x="14622" y="60583"/>
                    </a:cubicBezTo>
                    <a:cubicBezTo>
                      <a:pt x="9980" y="57803"/>
                      <a:pt x="6499" y="53864"/>
                      <a:pt x="3946" y="48999"/>
                    </a:cubicBezTo>
                    <a:cubicBezTo>
                      <a:pt x="1393" y="43903"/>
                      <a:pt x="0" y="38343"/>
                      <a:pt x="0" y="32087"/>
                    </a:cubicBezTo>
                    <a:cubicBezTo>
                      <a:pt x="0" y="25832"/>
                      <a:pt x="1393" y="20272"/>
                      <a:pt x="3946" y="15407"/>
                    </a:cubicBezTo>
                    <a:cubicBezTo>
                      <a:pt x="6499" y="10542"/>
                      <a:pt x="10212" y="6835"/>
                      <a:pt x="14622" y="4055"/>
                    </a:cubicBezTo>
                    <a:cubicBezTo>
                      <a:pt x="19264" y="1275"/>
                      <a:pt x="24138" y="117"/>
                      <a:pt x="29708" y="117"/>
                    </a:cubicBezTo>
                    <a:cubicBezTo>
                      <a:pt x="34582" y="-346"/>
                      <a:pt x="38992" y="580"/>
                      <a:pt x="42705" y="2665"/>
                    </a:cubicBezTo>
                    <a:close/>
                    <a:moveTo>
                      <a:pt x="48740" y="20736"/>
                    </a:moveTo>
                    <a:cubicBezTo>
                      <a:pt x="46883" y="17492"/>
                      <a:pt x="44562" y="15176"/>
                      <a:pt x="41777" y="13322"/>
                    </a:cubicBezTo>
                    <a:cubicBezTo>
                      <a:pt x="38992" y="11700"/>
                      <a:pt x="35742" y="10774"/>
                      <a:pt x="32493" y="10774"/>
                    </a:cubicBezTo>
                    <a:cubicBezTo>
                      <a:pt x="29244" y="10774"/>
                      <a:pt x="25994" y="11700"/>
                      <a:pt x="23209" y="13322"/>
                    </a:cubicBezTo>
                    <a:cubicBezTo>
                      <a:pt x="20424" y="14944"/>
                      <a:pt x="17871" y="17261"/>
                      <a:pt x="16247" y="20504"/>
                    </a:cubicBezTo>
                    <a:cubicBezTo>
                      <a:pt x="14390" y="23747"/>
                      <a:pt x="13461" y="27454"/>
                      <a:pt x="13461" y="31856"/>
                    </a:cubicBezTo>
                    <a:cubicBezTo>
                      <a:pt x="13461" y="36258"/>
                      <a:pt x="14390" y="39964"/>
                      <a:pt x="16247" y="43208"/>
                    </a:cubicBezTo>
                    <a:cubicBezTo>
                      <a:pt x="18103" y="46451"/>
                      <a:pt x="20424" y="48999"/>
                      <a:pt x="23441" y="50621"/>
                    </a:cubicBezTo>
                    <a:cubicBezTo>
                      <a:pt x="26459" y="52243"/>
                      <a:pt x="29476" y="53169"/>
                      <a:pt x="32725" y="53169"/>
                    </a:cubicBezTo>
                    <a:cubicBezTo>
                      <a:pt x="35974" y="53169"/>
                      <a:pt x="39224" y="52243"/>
                      <a:pt x="42009" y="50621"/>
                    </a:cubicBezTo>
                    <a:cubicBezTo>
                      <a:pt x="44794" y="48999"/>
                      <a:pt x="47347" y="46451"/>
                      <a:pt x="48972" y="43208"/>
                    </a:cubicBezTo>
                    <a:cubicBezTo>
                      <a:pt x="50828" y="39964"/>
                      <a:pt x="51757" y="36258"/>
                      <a:pt x="51757" y="31856"/>
                    </a:cubicBezTo>
                    <a:cubicBezTo>
                      <a:pt x="51525" y="27686"/>
                      <a:pt x="50596" y="23979"/>
                      <a:pt x="48740" y="20736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A227D43-0D25-C9E7-7D63-4FAF1A8C3729}"/>
                  </a:ext>
                </a:extLst>
              </p:cNvPr>
              <p:cNvSpPr/>
              <p:nvPr/>
            </p:nvSpPr>
            <p:spPr>
              <a:xfrm>
                <a:off x="4742677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0E6FB55-3F86-6D34-889B-2FE97B216997}"/>
                  </a:ext>
                </a:extLst>
              </p:cNvPr>
              <p:cNvSpPr/>
              <p:nvPr/>
            </p:nvSpPr>
            <p:spPr>
              <a:xfrm>
                <a:off x="4851065" y="4335294"/>
                <a:ext cx="72180" cy="79462"/>
              </a:xfrm>
              <a:custGeom>
                <a:avLst/>
                <a:gdLst>
                  <a:gd name="connsiteX0" fmla="*/ 52453 w 72180"/>
                  <a:gd name="connsiteY0" fmla="*/ 63246 h 79462"/>
                  <a:gd name="connsiteX1" fmla="*/ 19264 w 72180"/>
                  <a:gd name="connsiteY1" fmla="*/ 63246 h 79462"/>
                  <a:gd name="connsiteX2" fmla="*/ 13461 w 72180"/>
                  <a:gd name="connsiteY2" fmla="*/ 79463 h 79462"/>
                  <a:gd name="connsiteX3" fmla="*/ 0 w 72180"/>
                  <a:gd name="connsiteY3" fmla="*/ 79463 h 79462"/>
                  <a:gd name="connsiteX4" fmla="*/ 28547 w 72180"/>
                  <a:gd name="connsiteY4" fmla="*/ 0 h 79462"/>
                  <a:gd name="connsiteX5" fmla="*/ 43633 w 72180"/>
                  <a:gd name="connsiteY5" fmla="*/ 0 h 79462"/>
                  <a:gd name="connsiteX6" fmla="*/ 72181 w 72180"/>
                  <a:gd name="connsiteY6" fmla="*/ 79463 h 79462"/>
                  <a:gd name="connsiteX7" fmla="*/ 58488 w 72180"/>
                  <a:gd name="connsiteY7" fmla="*/ 79463 h 79462"/>
                  <a:gd name="connsiteX8" fmla="*/ 52453 w 72180"/>
                  <a:gd name="connsiteY8" fmla="*/ 63246 h 79462"/>
                  <a:gd name="connsiteX9" fmla="*/ 48972 w 72180"/>
                  <a:gd name="connsiteY9" fmla="*/ 52589 h 79462"/>
                  <a:gd name="connsiteX10" fmla="*/ 35974 w 72180"/>
                  <a:gd name="connsiteY10" fmla="*/ 15754 h 79462"/>
                  <a:gd name="connsiteX11" fmla="*/ 22977 w 72180"/>
                  <a:gd name="connsiteY11" fmla="*/ 52589 h 79462"/>
                  <a:gd name="connsiteX12" fmla="*/ 48972 w 72180"/>
                  <a:gd name="connsiteY12" fmla="*/ 52589 h 7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80" h="79462">
                    <a:moveTo>
                      <a:pt x="52453" y="63246"/>
                    </a:moveTo>
                    <a:lnTo>
                      <a:pt x="19264" y="63246"/>
                    </a:lnTo>
                    <a:lnTo>
                      <a:pt x="13461" y="79463"/>
                    </a:lnTo>
                    <a:lnTo>
                      <a:pt x="0" y="79463"/>
                    </a:lnTo>
                    <a:lnTo>
                      <a:pt x="28547" y="0"/>
                    </a:lnTo>
                    <a:lnTo>
                      <a:pt x="43633" y="0"/>
                    </a:lnTo>
                    <a:lnTo>
                      <a:pt x="72181" y="79463"/>
                    </a:lnTo>
                    <a:lnTo>
                      <a:pt x="58488" y="79463"/>
                    </a:lnTo>
                    <a:lnTo>
                      <a:pt x="52453" y="63246"/>
                    </a:lnTo>
                    <a:close/>
                    <a:moveTo>
                      <a:pt x="48972" y="52589"/>
                    </a:moveTo>
                    <a:lnTo>
                      <a:pt x="35974" y="15754"/>
                    </a:lnTo>
                    <a:lnTo>
                      <a:pt x="22977" y="52589"/>
                    </a:lnTo>
                    <a:lnTo>
                      <a:pt x="48972" y="52589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ADA6CB4-B4E6-486B-D6A8-66143CE693DF}"/>
                  </a:ext>
                </a:extLst>
              </p:cNvPr>
              <p:cNvSpPr/>
              <p:nvPr/>
            </p:nvSpPr>
            <p:spPr>
              <a:xfrm>
                <a:off x="4940188" y="4350585"/>
                <a:ext cx="57559" cy="63941"/>
              </a:xfrm>
              <a:custGeom>
                <a:avLst/>
                <a:gdLst>
                  <a:gd name="connsiteX0" fmla="*/ 45026 w 57559"/>
                  <a:gd name="connsiteY0" fmla="*/ 3243 h 63941"/>
                  <a:gd name="connsiteX1" fmla="*/ 54310 w 57559"/>
                  <a:gd name="connsiteY1" fmla="*/ 12279 h 63941"/>
                  <a:gd name="connsiteX2" fmla="*/ 57559 w 57559"/>
                  <a:gd name="connsiteY2" fmla="*/ 26874 h 63941"/>
                  <a:gd name="connsiteX3" fmla="*/ 57559 w 57559"/>
                  <a:gd name="connsiteY3" fmla="*/ 63941 h 63941"/>
                  <a:gd name="connsiteX4" fmla="*/ 44562 w 57559"/>
                  <a:gd name="connsiteY4" fmla="*/ 63941 h 63941"/>
                  <a:gd name="connsiteX5" fmla="*/ 44562 w 57559"/>
                  <a:gd name="connsiteY5" fmla="*/ 28727 h 63941"/>
                  <a:gd name="connsiteX6" fmla="*/ 40384 w 57559"/>
                  <a:gd name="connsiteY6" fmla="*/ 15754 h 63941"/>
                  <a:gd name="connsiteX7" fmla="*/ 28779 w 57559"/>
                  <a:gd name="connsiteY7" fmla="*/ 11352 h 63941"/>
                  <a:gd name="connsiteX8" fmla="*/ 17175 w 57559"/>
                  <a:gd name="connsiteY8" fmla="*/ 15754 h 63941"/>
                  <a:gd name="connsiteX9" fmla="*/ 12997 w 57559"/>
                  <a:gd name="connsiteY9" fmla="*/ 28727 h 63941"/>
                  <a:gd name="connsiteX10" fmla="*/ 12997 w 57559"/>
                  <a:gd name="connsiteY10" fmla="*/ 63941 h 63941"/>
                  <a:gd name="connsiteX11" fmla="*/ 0 w 57559"/>
                  <a:gd name="connsiteY11" fmla="*/ 63941 h 63941"/>
                  <a:gd name="connsiteX12" fmla="*/ 0 w 57559"/>
                  <a:gd name="connsiteY12" fmla="*/ 927 h 63941"/>
                  <a:gd name="connsiteX13" fmla="*/ 12997 w 57559"/>
                  <a:gd name="connsiteY13" fmla="*/ 927 h 63941"/>
                  <a:gd name="connsiteX14" fmla="*/ 12997 w 57559"/>
                  <a:gd name="connsiteY14" fmla="*/ 8108 h 63941"/>
                  <a:gd name="connsiteX15" fmla="*/ 21120 w 57559"/>
                  <a:gd name="connsiteY15" fmla="*/ 2085 h 63941"/>
                  <a:gd name="connsiteX16" fmla="*/ 31797 w 57559"/>
                  <a:gd name="connsiteY16" fmla="*/ 0 h 63941"/>
                  <a:gd name="connsiteX17" fmla="*/ 45026 w 57559"/>
                  <a:gd name="connsiteY17" fmla="*/ 3243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63941">
                    <a:moveTo>
                      <a:pt x="45026" y="3243"/>
                    </a:moveTo>
                    <a:cubicBezTo>
                      <a:pt x="48972" y="5328"/>
                      <a:pt x="51989" y="8340"/>
                      <a:pt x="54310" y="12279"/>
                    </a:cubicBezTo>
                    <a:cubicBezTo>
                      <a:pt x="56631" y="16217"/>
                      <a:pt x="57559" y="21082"/>
                      <a:pt x="57559" y="26874"/>
                    </a:cubicBezTo>
                    <a:lnTo>
                      <a:pt x="57559" y="63941"/>
                    </a:lnTo>
                    <a:lnTo>
                      <a:pt x="44562" y="63941"/>
                    </a:lnTo>
                    <a:lnTo>
                      <a:pt x="44562" y="28727"/>
                    </a:lnTo>
                    <a:cubicBezTo>
                      <a:pt x="44562" y="23167"/>
                      <a:pt x="43169" y="18765"/>
                      <a:pt x="40384" y="15754"/>
                    </a:cubicBezTo>
                    <a:cubicBezTo>
                      <a:pt x="37599" y="12742"/>
                      <a:pt x="33654" y="11352"/>
                      <a:pt x="28779" y="11352"/>
                    </a:cubicBezTo>
                    <a:cubicBezTo>
                      <a:pt x="23906" y="11352"/>
                      <a:pt x="19960" y="12742"/>
                      <a:pt x="17175" y="15754"/>
                    </a:cubicBezTo>
                    <a:cubicBezTo>
                      <a:pt x="14390" y="18765"/>
                      <a:pt x="12997" y="23167"/>
                      <a:pt x="12997" y="28727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8108"/>
                    </a:lnTo>
                    <a:cubicBezTo>
                      <a:pt x="15086" y="5560"/>
                      <a:pt x="17871" y="3475"/>
                      <a:pt x="21120" y="2085"/>
                    </a:cubicBezTo>
                    <a:cubicBezTo>
                      <a:pt x="24370" y="695"/>
                      <a:pt x="27851" y="0"/>
                      <a:pt x="31797" y="0"/>
                    </a:cubicBezTo>
                    <a:cubicBezTo>
                      <a:pt x="36671" y="232"/>
                      <a:pt x="41080" y="1390"/>
                      <a:pt x="45026" y="3243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68280DD-EACC-EA42-7C93-235912D71236}"/>
                  </a:ext>
                </a:extLst>
              </p:cNvPr>
              <p:cNvSpPr/>
              <p:nvPr/>
            </p:nvSpPr>
            <p:spPr>
              <a:xfrm>
                <a:off x="5011209" y="4351975"/>
                <a:ext cx="64289" cy="92436"/>
              </a:xfrm>
              <a:custGeom>
                <a:avLst/>
                <a:gdLst>
                  <a:gd name="connsiteX0" fmla="*/ 64290 w 64289"/>
                  <a:gd name="connsiteY0" fmla="*/ 0 h 92436"/>
                  <a:gd name="connsiteX1" fmla="*/ 25530 w 64289"/>
                  <a:gd name="connsiteY1" fmla="*/ 92437 h 92436"/>
                  <a:gd name="connsiteX2" fmla="*/ 12069 w 64289"/>
                  <a:gd name="connsiteY2" fmla="*/ 92437 h 92436"/>
                  <a:gd name="connsiteX3" fmla="*/ 24834 w 64289"/>
                  <a:gd name="connsiteY3" fmla="*/ 61856 h 92436"/>
                  <a:gd name="connsiteX4" fmla="*/ 0 w 64289"/>
                  <a:gd name="connsiteY4" fmla="*/ 0 h 92436"/>
                  <a:gd name="connsiteX5" fmla="*/ 14622 w 64289"/>
                  <a:gd name="connsiteY5" fmla="*/ 0 h 92436"/>
                  <a:gd name="connsiteX6" fmla="*/ 32261 w 64289"/>
                  <a:gd name="connsiteY6" fmla="*/ 47956 h 92436"/>
                  <a:gd name="connsiteX7" fmla="*/ 50596 w 64289"/>
                  <a:gd name="connsiteY7" fmla="*/ 0 h 92436"/>
                  <a:gd name="connsiteX8" fmla="*/ 64290 w 64289"/>
                  <a:gd name="connsiteY8" fmla="*/ 0 h 92436"/>
                  <a:gd name="connsiteX9" fmla="*/ 64290 w 64289"/>
                  <a:gd name="connsiteY9" fmla="*/ 0 h 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89" h="92436">
                    <a:moveTo>
                      <a:pt x="64290" y="0"/>
                    </a:moveTo>
                    <a:lnTo>
                      <a:pt x="25530" y="92437"/>
                    </a:lnTo>
                    <a:lnTo>
                      <a:pt x="12069" y="92437"/>
                    </a:lnTo>
                    <a:lnTo>
                      <a:pt x="24834" y="61856"/>
                    </a:lnTo>
                    <a:lnTo>
                      <a:pt x="0" y="0"/>
                    </a:lnTo>
                    <a:lnTo>
                      <a:pt x="14622" y="0"/>
                    </a:lnTo>
                    <a:lnTo>
                      <a:pt x="32261" y="47956"/>
                    </a:lnTo>
                    <a:lnTo>
                      <a:pt x="50596" y="0"/>
                    </a:lnTo>
                    <a:lnTo>
                      <a:pt x="64290" y="0"/>
                    </a:lnTo>
                    <a:lnTo>
                      <a:pt x="64290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55D3F74-24B6-FEC3-F80A-F5027FAAFEEA}"/>
                  </a:ext>
                </a:extLst>
              </p:cNvPr>
              <p:cNvSpPr/>
              <p:nvPr/>
            </p:nvSpPr>
            <p:spPr>
              <a:xfrm>
                <a:off x="5082461" y="4351975"/>
                <a:ext cx="92141" cy="63014"/>
              </a:xfrm>
              <a:custGeom>
                <a:avLst/>
                <a:gdLst>
                  <a:gd name="connsiteX0" fmla="*/ 92141 w 92141"/>
                  <a:gd name="connsiteY0" fmla="*/ 0 h 63014"/>
                  <a:gd name="connsiteX1" fmla="*/ 72645 w 92141"/>
                  <a:gd name="connsiteY1" fmla="*/ 63014 h 63014"/>
                  <a:gd name="connsiteX2" fmla="*/ 58952 w 92141"/>
                  <a:gd name="connsiteY2" fmla="*/ 63014 h 63014"/>
                  <a:gd name="connsiteX3" fmla="*/ 46186 w 92141"/>
                  <a:gd name="connsiteY3" fmla="*/ 16449 h 63014"/>
                  <a:gd name="connsiteX4" fmla="*/ 33421 w 92141"/>
                  <a:gd name="connsiteY4" fmla="*/ 63014 h 63014"/>
                  <a:gd name="connsiteX5" fmla="*/ 19728 w 92141"/>
                  <a:gd name="connsiteY5" fmla="*/ 63014 h 63014"/>
                  <a:gd name="connsiteX6" fmla="*/ 0 w 92141"/>
                  <a:gd name="connsiteY6" fmla="*/ 0 h 63014"/>
                  <a:gd name="connsiteX7" fmla="*/ 13229 w 92141"/>
                  <a:gd name="connsiteY7" fmla="*/ 0 h 63014"/>
                  <a:gd name="connsiteX8" fmla="*/ 26459 w 92141"/>
                  <a:gd name="connsiteY8" fmla="*/ 50504 h 63014"/>
                  <a:gd name="connsiteX9" fmla="*/ 39920 w 92141"/>
                  <a:gd name="connsiteY9" fmla="*/ 0 h 63014"/>
                  <a:gd name="connsiteX10" fmla="*/ 53613 w 92141"/>
                  <a:gd name="connsiteY10" fmla="*/ 0 h 63014"/>
                  <a:gd name="connsiteX11" fmla="*/ 66379 w 92141"/>
                  <a:gd name="connsiteY11" fmla="*/ 50273 h 63014"/>
                  <a:gd name="connsiteX12" fmla="*/ 79376 w 92141"/>
                  <a:gd name="connsiteY12" fmla="*/ 0 h 63014"/>
                  <a:gd name="connsiteX13" fmla="*/ 92141 w 92141"/>
                  <a:gd name="connsiteY13" fmla="*/ 0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41" h="63014">
                    <a:moveTo>
                      <a:pt x="92141" y="0"/>
                    </a:moveTo>
                    <a:lnTo>
                      <a:pt x="72645" y="63014"/>
                    </a:lnTo>
                    <a:lnTo>
                      <a:pt x="58952" y="63014"/>
                    </a:lnTo>
                    <a:lnTo>
                      <a:pt x="46186" y="16449"/>
                    </a:lnTo>
                    <a:lnTo>
                      <a:pt x="33421" y="63014"/>
                    </a:lnTo>
                    <a:lnTo>
                      <a:pt x="19728" y="63014"/>
                    </a:lnTo>
                    <a:lnTo>
                      <a:pt x="0" y="0"/>
                    </a:lnTo>
                    <a:lnTo>
                      <a:pt x="13229" y="0"/>
                    </a:lnTo>
                    <a:lnTo>
                      <a:pt x="26459" y="50504"/>
                    </a:lnTo>
                    <a:lnTo>
                      <a:pt x="39920" y="0"/>
                    </a:lnTo>
                    <a:lnTo>
                      <a:pt x="53613" y="0"/>
                    </a:lnTo>
                    <a:lnTo>
                      <a:pt x="66379" y="50273"/>
                    </a:lnTo>
                    <a:lnTo>
                      <a:pt x="79376" y="0"/>
                    </a:lnTo>
                    <a:lnTo>
                      <a:pt x="92141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9EEA8CD-0474-9944-5CDF-4A32D947548E}"/>
                  </a:ext>
                </a:extLst>
              </p:cNvPr>
              <p:cNvSpPr/>
              <p:nvPr/>
            </p:nvSpPr>
            <p:spPr>
              <a:xfrm>
                <a:off x="5188992" y="4330198"/>
                <a:ext cx="57559" cy="84328"/>
              </a:xfrm>
              <a:custGeom>
                <a:avLst/>
                <a:gdLst>
                  <a:gd name="connsiteX0" fmla="*/ 45490 w 57559"/>
                  <a:gd name="connsiteY0" fmla="*/ 23630 h 84328"/>
                  <a:gd name="connsiteX1" fmla="*/ 54310 w 57559"/>
                  <a:gd name="connsiteY1" fmla="*/ 32666 h 84328"/>
                  <a:gd name="connsiteX2" fmla="*/ 57559 w 57559"/>
                  <a:gd name="connsiteY2" fmla="*/ 47261 h 84328"/>
                  <a:gd name="connsiteX3" fmla="*/ 57559 w 57559"/>
                  <a:gd name="connsiteY3" fmla="*/ 84328 h 84328"/>
                  <a:gd name="connsiteX4" fmla="*/ 44562 w 57559"/>
                  <a:gd name="connsiteY4" fmla="*/ 84328 h 84328"/>
                  <a:gd name="connsiteX5" fmla="*/ 44562 w 57559"/>
                  <a:gd name="connsiteY5" fmla="*/ 49114 h 84328"/>
                  <a:gd name="connsiteX6" fmla="*/ 40384 w 57559"/>
                  <a:gd name="connsiteY6" fmla="*/ 36141 h 84328"/>
                  <a:gd name="connsiteX7" fmla="*/ 28780 w 57559"/>
                  <a:gd name="connsiteY7" fmla="*/ 31739 h 84328"/>
                  <a:gd name="connsiteX8" fmla="*/ 17175 w 57559"/>
                  <a:gd name="connsiteY8" fmla="*/ 36141 h 84328"/>
                  <a:gd name="connsiteX9" fmla="*/ 12997 w 57559"/>
                  <a:gd name="connsiteY9" fmla="*/ 49114 h 84328"/>
                  <a:gd name="connsiteX10" fmla="*/ 12997 w 57559"/>
                  <a:gd name="connsiteY10" fmla="*/ 84328 h 84328"/>
                  <a:gd name="connsiteX11" fmla="*/ 0 w 57559"/>
                  <a:gd name="connsiteY11" fmla="*/ 84328 h 84328"/>
                  <a:gd name="connsiteX12" fmla="*/ 0 w 57559"/>
                  <a:gd name="connsiteY12" fmla="*/ 0 h 84328"/>
                  <a:gd name="connsiteX13" fmla="*/ 12997 w 57559"/>
                  <a:gd name="connsiteY13" fmla="*/ 0 h 84328"/>
                  <a:gd name="connsiteX14" fmla="*/ 12997 w 57559"/>
                  <a:gd name="connsiteY14" fmla="*/ 28959 h 84328"/>
                  <a:gd name="connsiteX15" fmla="*/ 21353 w 57559"/>
                  <a:gd name="connsiteY15" fmla="*/ 22704 h 84328"/>
                  <a:gd name="connsiteX16" fmla="*/ 32493 w 57559"/>
                  <a:gd name="connsiteY16" fmla="*/ 20619 h 84328"/>
                  <a:gd name="connsiteX17" fmla="*/ 45490 w 57559"/>
                  <a:gd name="connsiteY17" fmla="*/ 23630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59" h="84328">
                    <a:moveTo>
                      <a:pt x="45490" y="23630"/>
                    </a:moveTo>
                    <a:cubicBezTo>
                      <a:pt x="49204" y="25715"/>
                      <a:pt x="52221" y="28727"/>
                      <a:pt x="54310" y="32666"/>
                    </a:cubicBezTo>
                    <a:cubicBezTo>
                      <a:pt x="56399" y="36604"/>
                      <a:pt x="57559" y="41469"/>
                      <a:pt x="57559" y="47261"/>
                    </a:cubicBezTo>
                    <a:lnTo>
                      <a:pt x="57559" y="84328"/>
                    </a:lnTo>
                    <a:lnTo>
                      <a:pt x="44562" y="84328"/>
                    </a:lnTo>
                    <a:lnTo>
                      <a:pt x="44562" y="49114"/>
                    </a:lnTo>
                    <a:cubicBezTo>
                      <a:pt x="44562" y="43554"/>
                      <a:pt x="43169" y="39152"/>
                      <a:pt x="40384" y="36141"/>
                    </a:cubicBezTo>
                    <a:cubicBezTo>
                      <a:pt x="37599" y="33129"/>
                      <a:pt x="33654" y="31739"/>
                      <a:pt x="28780" y="31739"/>
                    </a:cubicBezTo>
                    <a:cubicBezTo>
                      <a:pt x="23906" y="31739"/>
                      <a:pt x="19960" y="33129"/>
                      <a:pt x="17175" y="36141"/>
                    </a:cubicBezTo>
                    <a:cubicBezTo>
                      <a:pt x="14390" y="39152"/>
                      <a:pt x="12997" y="43554"/>
                      <a:pt x="12997" y="49114"/>
                    </a:cubicBezTo>
                    <a:lnTo>
                      <a:pt x="12997" y="84328"/>
                    </a:lnTo>
                    <a:lnTo>
                      <a:pt x="0" y="84328"/>
                    </a:lnTo>
                    <a:lnTo>
                      <a:pt x="0" y="0"/>
                    </a:lnTo>
                    <a:lnTo>
                      <a:pt x="12997" y="0"/>
                    </a:lnTo>
                    <a:lnTo>
                      <a:pt x="12997" y="28959"/>
                    </a:lnTo>
                    <a:cubicBezTo>
                      <a:pt x="15318" y="26410"/>
                      <a:pt x="18103" y="24325"/>
                      <a:pt x="21353" y="22704"/>
                    </a:cubicBezTo>
                    <a:cubicBezTo>
                      <a:pt x="24834" y="21314"/>
                      <a:pt x="28548" y="20619"/>
                      <a:pt x="32493" y="20619"/>
                    </a:cubicBezTo>
                    <a:cubicBezTo>
                      <a:pt x="37367" y="20619"/>
                      <a:pt x="41777" y="21777"/>
                      <a:pt x="45490" y="2363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C00F86B-A688-0564-9402-D40A2053C878}"/>
                  </a:ext>
                </a:extLst>
              </p:cNvPr>
              <p:cNvSpPr/>
              <p:nvPr/>
            </p:nvSpPr>
            <p:spPr>
              <a:xfrm>
                <a:off x="5263030" y="4350585"/>
                <a:ext cx="62433" cy="65099"/>
              </a:xfrm>
              <a:custGeom>
                <a:avLst/>
                <a:gdLst>
                  <a:gd name="connsiteX0" fmla="*/ 61969 w 62433"/>
                  <a:gd name="connsiteY0" fmla="*/ 37531 h 65099"/>
                  <a:gd name="connsiteX1" fmla="*/ 13694 w 62433"/>
                  <a:gd name="connsiteY1" fmla="*/ 37531 h 65099"/>
                  <a:gd name="connsiteX2" fmla="*/ 19264 w 62433"/>
                  <a:gd name="connsiteY2" fmla="*/ 49578 h 65099"/>
                  <a:gd name="connsiteX3" fmla="*/ 31565 w 62433"/>
                  <a:gd name="connsiteY3" fmla="*/ 54211 h 65099"/>
                  <a:gd name="connsiteX4" fmla="*/ 46419 w 62433"/>
                  <a:gd name="connsiteY4" fmla="*/ 45407 h 65099"/>
                  <a:gd name="connsiteX5" fmla="*/ 60576 w 62433"/>
                  <a:gd name="connsiteY5" fmla="*/ 45407 h 65099"/>
                  <a:gd name="connsiteX6" fmla="*/ 50132 w 62433"/>
                  <a:gd name="connsiteY6" fmla="*/ 59539 h 65099"/>
                  <a:gd name="connsiteX7" fmla="*/ 31565 w 62433"/>
                  <a:gd name="connsiteY7" fmla="*/ 65099 h 65099"/>
                  <a:gd name="connsiteX8" fmla="*/ 15318 w 62433"/>
                  <a:gd name="connsiteY8" fmla="*/ 60929 h 65099"/>
                  <a:gd name="connsiteX9" fmla="*/ 4178 w 62433"/>
                  <a:gd name="connsiteY9" fmla="*/ 49578 h 65099"/>
                  <a:gd name="connsiteX10" fmla="*/ 0 w 62433"/>
                  <a:gd name="connsiteY10" fmla="*/ 32434 h 65099"/>
                  <a:gd name="connsiteX11" fmla="*/ 3945 w 62433"/>
                  <a:gd name="connsiteY11" fmla="*/ 15290 h 65099"/>
                  <a:gd name="connsiteX12" fmla="*/ 15086 w 62433"/>
                  <a:gd name="connsiteY12" fmla="*/ 3938 h 65099"/>
                  <a:gd name="connsiteX13" fmla="*/ 31565 w 62433"/>
                  <a:gd name="connsiteY13" fmla="*/ 0 h 65099"/>
                  <a:gd name="connsiteX14" fmla="*/ 47579 w 62433"/>
                  <a:gd name="connsiteY14" fmla="*/ 3938 h 65099"/>
                  <a:gd name="connsiteX15" fmla="*/ 58487 w 62433"/>
                  <a:gd name="connsiteY15" fmla="*/ 14827 h 65099"/>
                  <a:gd name="connsiteX16" fmla="*/ 62433 w 62433"/>
                  <a:gd name="connsiteY16" fmla="*/ 31044 h 65099"/>
                  <a:gd name="connsiteX17" fmla="*/ 61969 w 62433"/>
                  <a:gd name="connsiteY17" fmla="*/ 37531 h 65099"/>
                  <a:gd name="connsiteX18" fmla="*/ 48972 w 62433"/>
                  <a:gd name="connsiteY18" fmla="*/ 27105 h 65099"/>
                  <a:gd name="connsiteX19" fmla="*/ 43866 w 62433"/>
                  <a:gd name="connsiteY19" fmla="*/ 15522 h 65099"/>
                  <a:gd name="connsiteX20" fmla="*/ 31333 w 62433"/>
                  <a:gd name="connsiteY20" fmla="*/ 11120 h 65099"/>
                  <a:gd name="connsiteX21" fmla="*/ 19728 w 62433"/>
                  <a:gd name="connsiteY21" fmla="*/ 15290 h 65099"/>
                  <a:gd name="connsiteX22" fmla="*/ 13926 w 62433"/>
                  <a:gd name="connsiteY22" fmla="*/ 26874 h 65099"/>
                  <a:gd name="connsiteX23" fmla="*/ 48972 w 62433"/>
                  <a:gd name="connsiteY23" fmla="*/ 26874 h 65099"/>
                  <a:gd name="connsiteX24" fmla="*/ 48972 w 62433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3" h="65099">
                    <a:moveTo>
                      <a:pt x="61969" y="37531"/>
                    </a:moveTo>
                    <a:lnTo>
                      <a:pt x="13694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4" y="51199"/>
                      <a:pt x="46419" y="45407"/>
                    </a:cubicBezTo>
                    <a:lnTo>
                      <a:pt x="60576" y="45407"/>
                    </a:lnTo>
                    <a:cubicBezTo>
                      <a:pt x="58720" y="51199"/>
                      <a:pt x="55238" y="55833"/>
                      <a:pt x="50132" y="59539"/>
                    </a:cubicBezTo>
                    <a:cubicBezTo>
                      <a:pt x="45026" y="63246"/>
                      <a:pt x="38992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1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9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1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6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350E03CB-72D3-11A2-B7E6-923CCCEC47DD}"/>
                  </a:ext>
                </a:extLst>
              </p:cNvPr>
              <p:cNvSpPr/>
              <p:nvPr/>
            </p:nvSpPr>
            <p:spPr>
              <a:xfrm>
                <a:off x="5343102" y="4350816"/>
                <a:ext cx="31796" cy="63941"/>
              </a:xfrm>
              <a:custGeom>
                <a:avLst/>
                <a:gdLst>
                  <a:gd name="connsiteX0" fmla="*/ 20424 w 31796"/>
                  <a:gd name="connsiteY0" fmla="*/ 2780 h 63941"/>
                  <a:gd name="connsiteX1" fmla="*/ 31797 w 31796"/>
                  <a:gd name="connsiteY1" fmla="*/ 0 h 63941"/>
                  <a:gd name="connsiteX2" fmla="*/ 31797 w 31796"/>
                  <a:gd name="connsiteY2" fmla="*/ 13437 h 63941"/>
                  <a:gd name="connsiteX3" fmla="*/ 28548 w 31796"/>
                  <a:gd name="connsiteY3" fmla="*/ 13437 h 63941"/>
                  <a:gd name="connsiteX4" fmla="*/ 16943 w 31796"/>
                  <a:gd name="connsiteY4" fmla="*/ 17375 h 63941"/>
                  <a:gd name="connsiteX5" fmla="*/ 12997 w 31796"/>
                  <a:gd name="connsiteY5" fmla="*/ 30812 h 63941"/>
                  <a:gd name="connsiteX6" fmla="*/ 12997 w 31796"/>
                  <a:gd name="connsiteY6" fmla="*/ 63941 h 63941"/>
                  <a:gd name="connsiteX7" fmla="*/ 0 w 31796"/>
                  <a:gd name="connsiteY7" fmla="*/ 63941 h 63941"/>
                  <a:gd name="connsiteX8" fmla="*/ 0 w 31796"/>
                  <a:gd name="connsiteY8" fmla="*/ 927 h 63941"/>
                  <a:gd name="connsiteX9" fmla="*/ 12997 w 31796"/>
                  <a:gd name="connsiteY9" fmla="*/ 927 h 63941"/>
                  <a:gd name="connsiteX10" fmla="*/ 12997 w 31796"/>
                  <a:gd name="connsiteY10" fmla="*/ 9962 h 63941"/>
                  <a:gd name="connsiteX11" fmla="*/ 20424 w 31796"/>
                  <a:gd name="connsiteY11" fmla="*/ 2780 h 6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796" h="63941">
                    <a:moveTo>
                      <a:pt x="20424" y="2780"/>
                    </a:moveTo>
                    <a:cubicBezTo>
                      <a:pt x="23673" y="927"/>
                      <a:pt x="27387" y="0"/>
                      <a:pt x="31797" y="0"/>
                    </a:cubicBezTo>
                    <a:lnTo>
                      <a:pt x="31797" y="13437"/>
                    </a:lnTo>
                    <a:lnTo>
                      <a:pt x="28548" y="13437"/>
                    </a:lnTo>
                    <a:cubicBezTo>
                      <a:pt x="23441" y="13437"/>
                      <a:pt x="19496" y="14827"/>
                      <a:pt x="16943" y="17375"/>
                    </a:cubicBezTo>
                    <a:cubicBezTo>
                      <a:pt x="14390" y="19924"/>
                      <a:pt x="12997" y="24557"/>
                      <a:pt x="12997" y="30812"/>
                    </a:cubicBezTo>
                    <a:lnTo>
                      <a:pt x="12997" y="63941"/>
                    </a:lnTo>
                    <a:lnTo>
                      <a:pt x="0" y="63941"/>
                    </a:lnTo>
                    <a:lnTo>
                      <a:pt x="0" y="927"/>
                    </a:lnTo>
                    <a:lnTo>
                      <a:pt x="12997" y="927"/>
                    </a:lnTo>
                    <a:lnTo>
                      <a:pt x="12997" y="9962"/>
                    </a:lnTo>
                    <a:cubicBezTo>
                      <a:pt x="14854" y="6950"/>
                      <a:pt x="17407" y="4402"/>
                      <a:pt x="20424" y="2780"/>
                    </a:cubicBez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ED9A382-B9B0-8D52-D3FE-5905178ADA8F}"/>
                  </a:ext>
                </a:extLst>
              </p:cNvPr>
              <p:cNvSpPr/>
              <p:nvPr/>
            </p:nvSpPr>
            <p:spPr>
              <a:xfrm>
                <a:off x="5386736" y="4350585"/>
                <a:ext cx="62432" cy="65099"/>
              </a:xfrm>
              <a:custGeom>
                <a:avLst/>
                <a:gdLst>
                  <a:gd name="connsiteX0" fmla="*/ 61969 w 62432"/>
                  <a:gd name="connsiteY0" fmla="*/ 37531 h 65099"/>
                  <a:gd name="connsiteX1" fmla="*/ 13693 w 62432"/>
                  <a:gd name="connsiteY1" fmla="*/ 37531 h 65099"/>
                  <a:gd name="connsiteX2" fmla="*/ 19264 w 62432"/>
                  <a:gd name="connsiteY2" fmla="*/ 49578 h 65099"/>
                  <a:gd name="connsiteX3" fmla="*/ 31565 w 62432"/>
                  <a:gd name="connsiteY3" fmla="*/ 54211 h 65099"/>
                  <a:gd name="connsiteX4" fmla="*/ 46419 w 62432"/>
                  <a:gd name="connsiteY4" fmla="*/ 45407 h 65099"/>
                  <a:gd name="connsiteX5" fmla="*/ 60576 w 62432"/>
                  <a:gd name="connsiteY5" fmla="*/ 45407 h 65099"/>
                  <a:gd name="connsiteX6" fmla="*/ 50132 w 62432"/>
                  <a:gd name="connsiteY6" fmla="*/ 59539 h 65099"/>
                  <a:gd name="connsiteX7" fmla="*/ 31565 w 62432"/>
                  <a:gd name="connsiteY7" fmla="*/ 65099 h 65099"/>
                  <a:gd name="connsiteX8" fmla="*/ 15318 w 62432"/>
                  <a:gd name="connsiteY8" fmla="*/ 60929 h 65099"/>
                  <a:gd name="connsiteX9" fmla="*/ 4178 w 62432"/>
                  <a:gd name="connsiteY9" fmla="*/ 49578 h 65099"/>
                  <a:gd name="connsiteX10" fmla="*/ 0 w 62432"/>
                  <a:gd name="connsiteY10" fmla="*/ 32434 h 65099"/>
                  <a:gd name="connsiteX11" fmla="*/ 3945 w 62432"/>
                  <a:gd name="connsiteY11" fmla="*/ 15290 h 65099"/>
                  <a:gd name="connsiteX12" fmla="*/ 15086 w 62432"/>
                  <a:gd name="connsiteY12" fmla="*/ 3938 h 65099"/>
                  <a:gd name="connsiteX13" fmla="*/ 31565 w 62432"/>
                  <a:gd name="connsiteY13" fmla="*/ 0 h 65099"/>
                  <a:gd name="connsiteX14" fmla="*/ 47579 w 62432"/>
                  <a:gd name="connsiteY14" fmla="*/ 3938 h 65099"/>
                  <a:gd name="connsiteX15" fmla="*/ 58487 w 62432"/>
                  <a:gd name="connsiteY15" fmla="*/ 14827 h 65099"/>
                  <a:gd name="connsiteX16" fmla="*/ 62433 w 62432"/>
                  <a:gd name="connsiteY16" fmla="*/ 31044 h 65099"/>
                  <a:gd name="connsiteX17" fmla="*/ 61969 w 62432"/>
                  <a:gd name="connsiteY17" fmla="*/ 37531 h 65099"/>
                  <a:gd name="connsiteX18" fmla="*/ 48972 w 62432"/>
                  <a:gd name="connsiteY18" fmla="*/ 27105 h 65099"/>
                  <a:gd name="connsiteX19" fmla="*/ 43865 w 62432"/>
                  <a:gd name="connsiteY19" fmla="*/ 15522 h 65099"/>
                  <a:gd name="connsiteX20" fmla="*/ 31333 w 62432"/>
                  <a:gd name="connsiteY20" fmla="*/ 11120 h 65099"/>
                  <a:gd name="connsiteX21" fmla="*/ 19728 w 62432"/>
                  <a:gd name="connsiteY21" fmla="*/ 15290 h 65099"/>
                  <a:gd name="connsiteX22" fmla="*/ 13926 w 62432"/>
                  <a:gd name="connsiteY22" fmla="*/ 26874 h 65099"/>
                  <a:gd name="connsiteX23" fmla="*/ 48972 w 62432"/>
                  <a:gd name="connsiteY23" fmla="*/ 26874 h 65099"/>
                  <a:gd name="connsiteX24" fmla="*/ 48972 w 62432"/>
                  <a:gd name="connsiteY24" fmla="*/ 27105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432" h="65099">
                    <a:moveTo>
                      <a:pt x="61969" y="37531"/>
                    </a:moveTo>
                    <a:lnTo>
                      <a:pt x="13693" y="37531"/>
                    </a:lnTo>
                    <a:cubicBezTo>
                      <a:pt x="14158" y="42627"/>
                      <a:pt x="16014" y="46566"/>
                      <a:pt x="19264" y="49578"/>
                    </a:cubicBezTo>
                    <a:cubicBezTo>
                      <a:pt x="22513" y="52589"/>
                      <a:pt x="26691" y="54211"/>
                      <a:pt x="31565" y="54211"/>
                    </a:cubicBezTo>
                    <a:cubicBezTo>
                      <a:pt x="38527" y="54211"/>
                      <a:pt x="43633" y="51199"/>
                      <a:pt x="46419" y="45407"/>
                    </a:cubicBezTo>
                    <a:lnTo>
                      <a:pt x="60576" y="45407"/>
                    </a:lnTo>
                    <a:cubicBezTo>
                      <a:pt x="58719" y="51199"/>
                      <a:pt x="55238" y="55833"/>
                      <a:pt x="50132" y="59539"/>
                    </a:cubicBezTo>
                    <a:cubicBezTo>
                      <a:pt x="45026" y="63246"/>
                      <a:pt x="38991" y="65099"/>
                      <a:pt x="31565" y="65099"/>
                    </a:cubicBezTo>
                    <a:cubicBezTo>
                      <a:pt x="25530" y="65099"/>
                      <a:pt x="20192" y="63709"/>
                      <a:pt x="15318" y="60929"/>
                    </a:cubicBezTo>
                    <a:cubicBezTo>
                      <a:pt x="10444" y="58149"/>
                      <a:pt x="6730" y="54443"/>
                      <a:pt x="4178" y="49578"/>
                    </a:cubicBezTo>
                    <a:cubicBezTo>
                      <a:pt x="1393" y="44712"/>
                      <a:pt x="0" y="38921"/>
                      <a:pt x="0" y="32434"/>
                    </a:cubicBezTo>
                    <a:cubicBezTo>
                      <a:pt x="0" y="25947"/>
                      <a:pt x="1393" y="20387"/>
                      <a:pt x="3945" y="15290"/>
                    </a:cubicBezTo>
                    <a:cubicBezTo>
                      <a:pt x="6498" y="10425"/>
                      <a:pt x="10212" y="6487"/>
                      <a:pt x="15086" y="3938"/>
                    </a:cubicBezTo>
                    <a:cubicBezTo>
                      <a:pt x="19960" y="1390"/>
                      <a:pt x="25298" y="0"/>
                      <a:pt x="31565" y="0"/>
                    </a:cubicBezTo>
                    <a:cubicBezTo>
                      <a:pt x="37599" y="0"/>
                      <a:pt x="42705" y="1390"/>
                      <a:pt x="47579" y="3938"/>
                    </a:cubicBezTo>
                    <a:cubicBezTo>
                      <a:pt x="52221" y="6487"/>
                      <a:pt x="55934" y="10194"/>
                      <a:pt x="58487" y="14827"/>
                    </a:cubicBezTo>
                    <a:cubicBezTo>
                      <a:pt x="61040" y="19460"/>
                      <a:pt x="62433" y="24789"/>
                      <a:pt x="62433" y="31044"/>
                    </a:cubicBezTo>
                    <a:cubicBezTo>
                      <a:pt x="62433" y="33592"/>
                      <a:pt x="62433" y="35677"/>
                      <a:pt x="61969" y="37531"/>
                    </a:cubicBezTo>
                    <a:close/>
                    <a:moveTo>
                      <a:pt x="48972" y="27105"/>
                    </a:moveTo>
                    <a:cubicBezTo>
                      <a:pt x="48972" y="22240"/>
                      <a:pt x="47115" y="18534"/>
                      <a:pt x="43865" y="15522"/>
                    </a:cubicBezTo>
                    <a:cubicBezTo>
                      <a:pt x="40616" y="12742"/>
                      <a:pt x="36439" y="11120"/>
                      <a:pt x="31333" y="11120"/>
                    </a:cubicBezTo>
                    <a:cubicBezTo>
                      <a:pt x="26923" y="11120"/>
                      <a:pt x="22977" y="12510"/>
                      <a:pt x="19728" y="15290"/>
                    </a:cubicBezTo>
                    <a:cubicBezTo>
                      <a:pt x="16479" y="18070"/>
                      <a:pt x="14622" y="22009"/>
                      <a:pt x="13926" y="26874"/>
                    </a:cubicBezTo>
                    <a:lnTo>
                      <a:pt x="48972" y="26874"/>
                    </a:lnTo>
                    <a:lnTo>
                      <a:pt x="48972" y="27105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5BBA403-529B-4F1A-F177-BA12F6A576D0}"/>
                </a:ext>
              </a:extLst>
            </p:cNvPr>
            <p:cNvSpPr/>
            <p:nvPr/>
          </p:nvSpPr>
          <p:spPr>
            <a:xfrm>
              <a:off x="4935306" y="3819292"/>
              <a:ext cx="492371" cy="717483"/>
            </a:xfrm>
            <a:custGeom>
              <a:avLst/>
              <a:gdLst>
                <a:gd name="connsiteX0" fmla="*/ 492029 w 492371"/>
                <a:gd name="connsiteY0" fmla="*/ 438552 h 717483"/>
                <a:gd name="connsiteX1" fmla="*/ 347899 w 492371"/>
                <a:gd name="connsiteY1" fmla="*/ 593076 h 717483"/>
                <a:gd name="connsiteX2" fmla="*/ 414742 w 492371"/>
                <a:gd name="connsiteY2" fmla="*/ 476083 h 717483"/>
                <a:gd name="connsiteX3" fmla="*/ 344186 w 492371"/>
                <a:gd name="connsiteY3" fmla="*/ 256923 h 717483"/>
                <a:gd name="connsiteX4" fmla="*/ 343722 w 492371"/>
                <a:gd name="connsiteY4" fmla="*/ 256459 h 717483"/>
                <a:gd name="connsiteX5" fmla="*/ 239976 w 492371"/>
                <a:gd name="connsiteY5" fmla="*/ 116762 h 717483"/>
                <a:gd name="connsiteX6" fmla="*/ 174990 w 492371"/>
                <a:gd name="connsiteY6" fmla="*/ 191591 h 717483"/>
                <a:gd name="connsiteX7" fmla="*/ 72869 w 492371"/>
                <a:gd name="connsiteY7" fmla="*/ 449904 h 717483"/>
                <a:gd name="connsiteX8" fmla="*/ 236030 w 492371"/>
                <a:gd name="connsiteY8" fmla="*/ 717484 h 717483"/>
                <a:gd name="connsiteX9" fmla="*/ 2081 w 492371"/>
                <a:gd name="connsiteY9" fmla="*/ 457318 h 717483"/>
                <a:gd name="connsiteX10" fmla="*/ 119288 w 492371"/>
                <a:gd name="connsiteY10" fmla="*/ 143867 h 717483"/>
                <a:gd name="connsiteX11" fmla="*/ 243922 w 492371"/>
                <a:gd name="connsiteY11" fmla="*/ 0 h 717483"/>
                <a:gd name="connsiteX12" fmla="*/ 402209 w 492371"/>
                <a:gd name="connsiteY12" fmla="*/ 212905 h 717483"/>
                <a:gd name="connsiteX13" fmla="*/ 492029 w 492371"/>
                <a:gd name="connsiteY13" fmla="*/ 438552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371" h="717483">
                  <a:moveTo>
                    <a:pt x="492029" y="438552"/>
                  </a:moveTo>
                  <a:cubicBezTo>
                    <a:pt x="487155" y="534000"/>
                    <a:pt x="419384" y="608367"/>
                    <a:pt x="347899" y="593076"/>
                  </a:cubicBezTo>
                  <a:cubicBezTo>
                    <a:pt x="379464" y="564581"/>
                    <a:pt x="403370" y="527745"/>
                    <a:pt x="414742" y="476083"/>
                  </a:cubicBezTo>
                  <a:cubicBezTo>
                    <a:pt x="429132" y="411447"/>
                    <a:pt x="404530" y="335459"/>
                    <a:pt x="344186" y="256923"/>
                  </a:cubicBezTo>
                  <a:lnTo>
                    <a:pt x="343722" y="256459"/>
                  </a:lnTo>
                  <a:lnTo>
                    <a:pt x="239976" y="116762"/>
                  </a:lnTo>
                  <a:lnTo>
                    <a:pt x="174990" y="191591"/>
                  </a:lnTo>
                  <a:cubicBezTo>
                    <a:pt x="149460" y="221014"/>
                    <a:pt x="71708" y="328740"/>
                    <a:pt x="72869" y="449904"/>
                  </a:cubicBezTo>
                  <a:cubicBezTo>
                    <a:pt x="74262" y="585663"/>
                    <a:pt x="174526" y="696170"/>
                    <a:pt x="236030" y="717484"/>
                  </a:cubicBezTo>
                  <a:cubicBezTo>
                    <a:pt x="122537" y="717715"/>
                    <a:pt x="19255" y="603270"/>
                    <a:pt x="2081" y="457318"/>
                  </a:cubicBezTo>
                  <a:cubicBezTo>
                    <a:pt x="-9988" y="354688"/>
                    <a:pt x="30628" y="246266"/>
                    <a:pt x="119288" y="143867"/>
                  </a:cubicBezTo>
                  <a:lnTo>
                    <a:pt x="243922" y="0"/>
                  </a:lnTo>
                  <a:lnTo>
                    <a:pt x="402209" y="212905"/>
                  </a:lnTo>
                  <a:cubicBezTo>
                    <a:pt x="461857" y="303257"/>
                    <a:pt x="496207" y="353761"/>
                    <a:pt x="492029" y="438552"/>
                  </a:cubicBezTo>
                  <a:close/>
                </a:path>
              </a:pathLst>
            </a:custGeom>
            <a:solidFill>
              <a:srgbClr val="0B8DC4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33FC921-D845-526B-28DB-0AC765F24DE7}"/>
                </a:ext>
              </a:extLst>
            </p:cNvPr>
            <p:cNvSpPr/>
            <p:nvPr/>
          </p:nvSpPr>
          <p:spPr>
            <a:xfrm>
              <a:off x="5072189" y="3819060"/>
              <a:ext cx="493408" cy="717483"/>
            </a:xfrm>
            <a:custGeom>
              <a:avLst/>
              <a:gdLst>
                <a:gd name="connsiteX0" fmla="*/ 393673 w 493408"/>
                <a:gd name="connsiteY0" fmla="*/ 158694 h 717483"/>
                <a:gd name="connsiteX1" fmla="*/ 275074 w 493408"/>
                <a:gd name="connsiteY1" fmla="*/ 0 h 717483"/>
                <a:gd name="connsiteX2" fmla="*/ 183397 w 493408"/>
                <a:gd name="connsiteY2" fmla="*/ 0 h 717483"/>
                <a:gd name="connsiteX3" fmla="*/ 334722 w 493408"/>
                <a:gd name="connsiteY3" fmla="*/ 202480 h 717483"/>
                <a:gd name="connsiteX4" fmla="*/ 415954 w 493408"/>
                <a:gd name="connsiteY4" fmla="*/ 465889 h 717483"/>
                <a:gd name="connsiteX5" fmla="*/ 239099 w 493408"/>
                <a:gd name="connsiteY5" fmla="*/ 644276 h 717483"/>
                <a:gd name="connsiteX6" fmla="*/ 75242 w 493408"/>
                <a:gd name="connsiteY6" fmla="*/ 469364 h 717483"/>
                <a:gd name="connsiteX7" fmla="*/ 152993 w 493408"/>
                <a:gd name="connsiteY7" fmla="*/ 265494 h 717483"/>
                <a:gd name="connsiteX8" fmla="*/ 108199 w 493408"/>
                <a:gd name="connsiteY8" fmla="*/ 205260 h 717483"/>
                <a:gd name="connsiteX9" fmla="*/ 106574 w 493408"/>
                <a:gd name="connsiteY9" fmla="*/ 206882 h 717483"/>
                <a:gd name="connsiteX10" fmla="*/ 2596 w 493408"/>
                <a:gd name="connsiteY10" fmla="*/ 479790 h 717483"/>
                <a:gd name="connsiteX11" fmla="*/ 236314 w 493408"/>
                <a:gd name="connsiteY11" fmla="*/ 717252 h 717483"/>
                <a:gd name="connsiteX12" fmla="*/ 243973 w 493408"/>
                <a:gd name="connsiteY12" fmla="*/ 717484 h 717483"/>
                <a:gd name="connsiteX13" fmla="*/ 487903 w 493408"/>
                <a:gd name="connsiteY13" fmla="*/ 479558 h 717483"/>
                <a:gd name="connsiteX14" fmla="*/ 393673 w 493408"/>
                <a:gd name="connsiteY14" fmla="*/ 158694 h 7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3408" h="717483">
                  <a:moveTo>
                    <a:pt x="393673" y="158694"/>
                  </a:moveTo>
                  <a:lnTo>
                    <a:pt x="275074" y="0"/>
                  </a:lnTo>
                  <a:lnTo>
                    <a:pt x="183397" y="0"/>
                  </a:lnTo>
                  <a:lnTo>
                    <a:pt x="334722" y="202480"/>
                  </a:lnTo>
                  <a:cubicBezTo>
                    <a:pt x="403189" y="293990"/>
                    <a:pt x="431273" y="385268"/>
                    <a:pt x="415954" y="465889"/>
                  </a:cubicBezTo>
                  <a:cubicBezTo>
                    <a:pt x="395298" y="573848"/>
                    <a:pt x="322653" y="647287"/>
                    <a:pt x="239099" y="644276"/>
                  </a:cubicBezTo>
                  <a:cubicBezTo>
                    <a:pt x="156242" y="641264"/>
                    <a:pt x="90328" y="571068"/>
                    <a:pt x="75242" y="469364"/>
                  </a:cubicBezTo>
                  <a:cubicBezTo>
                    <a:pt x="65958" y="406582"/>
                    <a:pt x="92881" y="336386"/>
                    <a:pt x="152993" y="265494"/>
                  </a:cubicBezTo>
                  <a:lnTo>
                    <a:pt x="108199" y="205260"/>
                  </a:lnTo>
                  <a:lnTo>
                    <a:pt x="106574" y="206882"/>
                  </a:lnTo>
                  <a:cubicBezTo>
                    <a:pt x="25574" y="297697"/>
                    <a:pt x="-10401" y="391986"/>
                    <a:pt x="2596" y="479790"/>
                  </a:cubicBezTo>
                  <a:cubicBezTo>
                    <a:pt x="23021" y="617402"/>
                    <a:pt x="117018" y="712850"/>
                    <a:pt x="236314" y="717252"/>
                  </a:cubicBezTo>
                  <a:cubicBezTo>
                    <a:pt x="238867" y="717252"/>
                    <a:pt x="241420" y="717484"/>
                    <a:pt x="243973" y="717484"/>
                  </a:cubicBezTo>
                  <a:cubicBezTo>
                    <a:pt x="361180" y="717484"/>
                    <a:pt x="460981" y="620877"/>
                    <a:pt x="487903" y="479558"/>
                  </a:cubicBezTo>
                  <a:cubicBezTo>
                    <a:pt x="507399" y="378318"/>
                    <a:pt x="474906" y="267116"/>
                    <a:pt x="393673" y="158694"/>
                  </a:cubicBezTo>
                  <a:close/>
                </a:path>
              </a:pathLst>
            </a:custGeom>
            <a:solidFill>
              <a:srgbClr val="63E4FF"/>
            </a:solidFill>
            <a:ln w="23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706C2AEA-1C56-F67A-EAF8-687C534CE0CE}"/>
                </a:ext>
              </a:extLst>
            </p:cNvPr>
            <p:cNvGrpSpPr/>
            <p:nvPr/>
          </p:nvGrpSpPr>
          <p:grpSpPr>
            <a:xfrm>
              <a:off x="5650841" y="3980071"/>
              <a:ext cx="1605852" cy="395461"/>
              <a:chOff x="3843548" y="3844153"/>
              <a:chExt cx="1605852" cy="395461"/>
            </a:xfrm>
            <a:solidFill>
              <a:srgbClr val="053772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2FB8EFC-5DBC-E322-E162-1B933F0B2E18}"/>
                  </a:ext>
                </a:extLst>
              </p:cNvPr>
              <p:cNvSpPr/>
              <p:nvPr/>
            </p:nvSpPr>
            <p:spPr>
              <a:xfrm>
                <a:off x="3843548" y="3857127"/>
                <a:ext cx="566539" cy="369746"/>
              </a:xfrm>
              <a:custGeom>
                <a:avLst/>
                <a:gdLst>
                  <a:gd name="connsiteX0" fmla="*/ 249500 w 566539"/>
                  <a:gd name="connsiteY0" fmla="*/ 0 h 369746"/>
                  <a:gd name="connsiteX1" fmla="*/ 159680 w 566539"/>
                  <a:gd name="connsiteY1" fmla="*/ 272908 h 369746"/>
                  <a:gd name="connsiteX2" fmla="*/ 86107 w 566539"/>
                  <a:gd name="connsiteY2" fmla="*/ 0 h 369746"/>
                  <a:gd name="connsiteX3" fmla="*/ 0 w 566539"/>
                  <a:gd name="connsiteY3" fmla="*/ 0 h 369746"/>
                  <a:gd name="connsiteX4" fmla="*/ 110708 w 566539"/>
                  <a:gd name="connsiteY4" fmla="*/ 369746 h 369746"/>
                  <a:gd name="connsiteX5" fmla="*/ 199832 w 566539"/>
                  <a:gd name="connsiteY5" fmla="*/ 369746 h 369746"/>
                  <a:gd name="connsiteX6" fmla="*/ 283154 w 566539"/>
                  <a:gd name="connsiteY6" fmla="*/ 124639 h 369746"/>
                  <a:gd name="connsiteX7" fmla="*/ 358352 w 566539"/>
                  <a:gd name="connsiteY7" fmla="*/ 369746 h 369746"/>
                  <a:gd name="connsiteX8" fmla="*/ 448172 w 566539"/>
                  <a:gd name="connsiteY8" fmla="*/ 369746 h 369746"/>
                  <a:gd name="connsiteX9" fmla="*/ 566540 w 566539"/>
                  <a:gd name="connsiteY9" fmla="*/ 0 h 369746"/>
                  <a:gd name="connsiteX10" fmla="*/ 480665 w 566539"/>
                  <a:gd name="connsiteY10" fmla="*/ 0 h 369746"/>
                  <a:gd name="connsiteX11" fmla="*/ 400825 w 566539"/>
                  <a:gd name="connsiteY11" fmla="*/ 272908 h 369746"/>
                  <a:gd name="connsiteX12" fmla="*/ 316807 w 566539"/>
                  <a:gd name="connsiteY12" fmla="*/ 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539" h="369746">
                    <a:moveTo>
                      <a:pt x="249500" y="0"/>
                    </a:moveTo>
                    <a:lnTo>
                      <a:pt x="159680" y="272908"/>
                    </a:lnTo>
                    <a:lnTo>
                      <a:pt x="86107" y="0"/>
                    </a:lnTo>
                    <a:lnTo>
                      <a:pt x="0" y="0"/>
                    </a:lnTo>
                    <a:lnTo>
                      <a:pt x="110708" y="369746"/>
                    </a:lnTo>
                    <a:lnTo>
                      <a:pt x="199832" y="369746"/>
                    </a:lnTo>
                    <a:lnTo>
                      <a:pt x="283154" y="124639"/>
                    </a:lnTo>
                    <a:lnTo>
                      <a:pt x="358352" y="369746"/>
                    </a:lnTo>
                    <a:lnTo>
                      <a:pt x="448172" y="369746"/>
                    </a:lnTo>
                    <a:lnTo>
                      <a:pt x="566540" y="0"/>
                    </a:lnTo>
                    <a:lnTo>
                      <a:pt x="480665" y="0"/>
                    </a:lnTo>
                    <a:lnTo>
                      <a:pt x="400825" y="272908"/>
                    </a:lnTo>
                    <a:lnTo>
                      <a:pt x="316807" y="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D60E6C2-B919-26C7-7EC1-6984A22B45A4}"/>
                  </a:ext>
                </a:extLst>
              </p:cNvPr>
              <p:cNvSpPr/>
              <p:nvPr/>
            </p:nvSpPr>
            <p:spPr>
              <a:xfrm>
                <a:off x="4456738" y="3857127"/>
                <a:ext cx="204009" cy="369746"/>
              </a:xfrm>
              <a:custGeom>
                <a:avLst/>
                <a:gdLst>
                  <a:gd name="connsiteX0" fmla="*/ 82857 w 204009"/>
                  <a:gd name="connsiteY0" fmla="*/ 0 h 369746"/>
                  <a:gd name="connsiteX1" fmla="*/ 0 w 204009"/>
                  <a:gd name="connsiteY1" fmla="*/ 0 h 369746"/>
                  <a:gd name="connsiteX2" fmla="*/ 0 w 204009"/>
                  <a:gd name="connsiteY2" fmla="*/ 369746 h 369746"/>
                  <a:gd name="connsiteX3" fmla="*/ 204010 w 204009"/>
                  <a:gd name="connsiteY3" fmla="*/ 369746 h 369746"/>
                  <a:gd name="connsiteX4" fmla="*/ 204010 w 204009"/>
                  <a:gd name="connsiteY4" fmla="*/ 302330 h 369746"/>
                  <a:gd name="connsiteX5" fmla="*/ 82857 w 204009"/>
                  <a:gd name="connsiteY5" fmla="*/ 302330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09" h="369746">
                    <a:moveTo>
                      <a:pt x="82857" y="0"/>
                    </a:moveTo>
                    <a:lnTo>
                      <a:pt x="0" y="0"/>
                    </a:lnTo>
                    <a:lnTo>
                      <a:pt x="0" y="369746"/>
                    </a:lnTo>
                    <a:lnTo>
                      <a:pt x="204010" y="369746"/>
                    </a:lnTo>
                    <a:lnTo>
                      <a:pt x="204010" y="302330"/>
                    </a:lnTo>
                    <a:lnTo>
                      <a:pt x="82857" y="302330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026B2BD3-ECEE-BEFC-4DEF-9D1D5E045A00}"/>
                  </a:ext>
                </a:extLst>
              </p:cNvPr>
              <p:cNvSpPr/>
              <p:nvPr/>
            </p:nvSpPr>
            <p:spPr>
              <a:xfrm>
                <a:off x="4682797" y="3844153"/>
                <a:ext cx="388988" cy="395461"/>
              </a:xfrm>
              <a:custGeom>
                <a:avLst/>
                <a:gdLst>
                  <a:gd name="connsiteX0" fmla="*/ 289188 w 388988"/>
                  <a:gd name="connsiteY0" fmla="*/ 255301 h 395461"/>
                  <a:gd name="connsiteX1" fmla="*/ 198672 w 388988"/>
                  <a:gd name="connsiteY1" fmla="*/ 330825 h 395461"/>
                  <a:gd name="connsiteX2" fmla="*/ 87035 w 388988"/>
                  <a:gd name="connsiteY2" fmla="*/ 200395 h 395461"/>
                  <a:gd name="connsiteX3" fmla="*/ 197047 w 388988"/>
                  <a:gd name="connsiteY3" fmla="*/ 69038 h 395461"/>
                  <a:gd name="connsiteX4" fmla="*/ 285939 w 388988"/>
                  <a:gd name="connsiteY4" fmla="*/ 127882 h 395461"/>
                  <a:gd name="connsiteX5" fmla="*/ 364618 w 388988"/>
                  <a:gd name="connsiteY5" fmla="*/ 94985 h 395461"/>
                  <a:gd name="connsiteX6" fmla="*/ 201689 w 388988"/>
                  <a:gd name="connsiteY6" fmla="*/ 0 h 395461"/>
                  <a:gd name="connsiteX7" fmla="*/ 0 w 388988"/>
                  <a:gd name="connsiteY7" fmla="*/ 199700 h 395461"/>
                  <a:gd name="connsiteX8" fmla="*/ 198208 w 388988"/>
                  <a:gd name="connsiteY8" fmla="*/ 395462 h 395461"/>
                  <a:gd name="connsiteX9" fmla="*/ 351157 w 388988"/>
                  <a:gd name="connsiteY9" fmla="*/ 323180 h 395461"/>
                  <a:gd name="connsiteX10" fmla="*/ 388988 w 388988"/>
                  <a:gd name="connsiteY10" fmla="*/ 184178 h 395461"/>
                  <a:gd name="connsiteX11" fmla="*/ 206795 w 388988"/>
                  <a:gd name="connsiteY11" fmla="*/ 184178 h 395461"/>
                  <a:gd name="connsiteX12" fmla="*/ 206795 w 388988"/>
                  <a:gd name="connsiteY12" fmla="*/ 245339 h 395461"/>
                  <a:gd name="connsiteX13" fmla="*/ 290117 w 388988"/>
                  <a:gd name="connsiteY13" fmla="*/ 245339 h 395461"/>
                  <a:gd name="connsiteX14" fmla="*/ 289188 w 388988"/>
                  <a:gd name="connsiteY14" fmla="*/ 255301 h 39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988" h="395461">
                    <a:moveTo>
                      <a:pt x="289188" y="255301"/>
                    </a:moveTo>
                    <a:cubicBezTo>
                      <a:pt x="285010" y="301867"/>
                      <a:pt x="250196" y="330825"/>
                      <a:pt x="198672" y="330825"/>
                    </a:cubicBezTo>
                    <a:cubicBezTo>
                      <a:pt x="126259" y="330825"/>
                      <a:pt x="87035" y="263641"/>
                      <a:pt x="87035" y="200395"/>
                    </a:cubicBezTo>
                    <a:cubicBezTo>
                      <a:pt x="87035" y="136686"/>
                      <a:pt x="125562" y="69038"/>
                      <a:pt x="197047" y="69038"/>
                    </a:cubicBezTo>
                    <a:cubicBezTo>
                      <a:pt x="236503" y="69038"/>
                      <a:pt x="268764" y="90351"/>
                      <a:pt x="285939" y="127882"/>
                    </a:cubicBezTo>
                    <a:lnTo>
                      <a:pt x="364618" y="94985"/>
                    </a:lnTo>
                    <a:cubicBezTo>
                      <a:pt x="332590" y="32897"/>
                      <a:pt x="276423" y="0"/>
                      <a:pt x="201689" y="0"/>
                    </a:cubicBezTo>
                    <a:cubicBezTo>
                      <a:pt x="81001" y="0"/>
                      <a:pt x="0" y="80390"/>
                      <a:pt x="0" y="199700"/>
                    </a:cubicBezTo>
                    <a:cubicBezTo>
                      <a:pt x="0" y="314840"/>
                      <a:pt x="81465" y="395462"/>
                      <a:pt x="198208" y="395462"/>
                    </a:cubicBezTo>
                    <a:cubicBezTo>
                      <a:pt x="264122" y="395462"/>
                      <a:pt x="317039" y="370441"/>
                      <a:pt x="351157" y="323180"/>
                    </a:cubicBezTo>
                    <a:cubicBezTo>
                      <a:pt x="383186" y="278236"/>
                      <a:pt x="387828" y="231671"/>
                      <a:pt x="388988" y="184178"/>
                    </a:cubicBezTo>
                    <a:lnTo>
                      <a:pt x="206795" y="184178"/>
                    </a:lnTo>
                    <a:lnTo>
                      <a:pt x="206795" y="245339"/>
                    </a:lnTo>
                    <a:lnTo>
                      <a:pt x="290117" y="245339"/>
                    </a:lnTo>
                    <a:lnTo>
                      <a:pt x="289188" y="255301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74ADD829-5185-0E91-68ED-D47C20FB7EEB}"/>
                  </a:ext>
                </a:extLst>
              </p:cNvPr>
              <p:cNvSpPr/>
              <p:nvPr/>
            </p:nvSpPr>
            <p:spPr>
              <a:xfrm>
                <a:off x="5069464" y="3857127"/>
                <a:ext cx="379936" cy="369746"/>
              </a:xfrm>
              <a:custGeom>
                <a:avLst/>
                <a:gdLst>
                  <a:gd name="connsiteX0" fmla="*/ 240216 w 379936"/>
                  <a:gd name="connsiteY0" fmla="*/ 0 h 369746"/>
                  <a:gd name="connsiteX1" fmla="*/ 142505 w 379936"/>
                  <a:gd name="connsiteY1" fmla="*/ 0 h 369746"/>
                  <a:gd name="connsiteX2" fmla="*/ 0 w 379936"/>
                  <a:gd name="connsiteY2" fmla="*/ 369746 h 369746"/>
                  <a:gd name="connsiteX3" fmla="*/ 87963 w 379936"/>
                  <a:gd name="connsiteY3" fmla="*/ 369746 h 369746"/>
                  <a:gd name="connsiteX4" fmla="*/ 114654 w 379936"/>
                  <a:gd name="connsiteY4" fmla="*/ 302330 h 369746"/>
                  <a:gd name="connsiteX5" fmla="*/ 266211 w 379936"/>
                  <a:gd name="connsiteY5" fmla="*/ 302330 h 369746"/>
                  <a:gd name="connsiteX6" fmla="*/ 291509 w 379936"/>
                  <a:gd name="connsiteY6" fmla="*/ 369746 h 369746"/>
                  <a:gd name="connsiteX7" fmla="*/ 379937 w 379936"/>
                  <a:gd name="connsiteY7" fmla="*/ 369746 h 369746"/>
                  <a:gd name="connsiteX8" fmla="*/ 240216 w 379936"/>
                  <a:gd name="connsiteY8" fmla="*/ 0 h 369746"/>
                  <a:gd name="connsiteX9" fmla="*/ 136007 w 379936"/>
                  <a:gd name="connsiteY9" fmla="*/ 243254 h 369746"/>
                  <a:gd name="connsiteX10" fmla="*/ 190316 w 379936"/>
                  <a:gd name="connsiteY10" fmla="*/ 82706 h 369746"/>
                  <a:gd name="connsiteX11" fmla="*/ 245323 w 379936"/>
                  <a:gd name="connsiteY11" fmla="*/ 243254 h 369746"/>
                  <a:gd name="connsiteX12" fmla="*/ 136007 w 379936"/>
                  <a:gd name="connsiteY12" fmla="*/ 243254 h 36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936" h="369746">
                    <a:moveTo>
                      <a:pt x="240216" y="0"/>
                    </a:moveTo>
                    <a:lnTo>
                      <a:pt x="142505" y="0"/>
                    </a:lnTo>
                    <a:lnTo>
                      <a:pt x="0" y="369746"/>
                    </a:lnTo>
                    <a:lnTo>
                      <a:pt x="87963" y="369746"/>
                    </a:lnTo>
                    <a:lnTo>
                      <a:pt x="114654" y="302330"/>
                    </a:lnTo>
                    <a:lnTo>
                      <a:pt x="266211" y="302330"/>
                    </a:lnTo>
                    <a:lnTo>
                      <a:pt x="291509" y="369746"/>
                    </a:lnTo>
                    <a:lnTo>
                      <a:pt x="379937" y="369746"/>
                    </a:lnTo>
                    <a:lnTo>
                      <a:pt x="240216" y="0"/>
                    </a:lnTo>
                    <a:close/>
                    <a:moveTo>
                      <a:pt x="136007" y="243254"/>
                    </a:moveTo>
                    <a:lnTo>
                      <a:pt x="190316" y="82706"/>
                    </a:lnTo>
                    <a:lnTo>
                      <a:pt x="245323" y="243254"/>
                    </a:lnTo>
                    <a:lnTo>
                      <a:pt x="136007" y="243254"/>
                    </a:lnTo>
                    <a:close/>
                  </a:path>
                </a:pathLst>
              </a:custGeom>
              <a:solidFill>
                <a:srgbClr val="053772"/>
              </a:solidFill>
              <a:ln w="23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45DFEB3-CDF4-F673-C897-050D71F825AE}"/>
              </a:ext>
            </a:extLst>
          </p:cNvPr>
          <p:cNvSpPr/>
          <p:nvPr userDrawn="1"/>
        </p:nvSpPr>
        <p:spPr>
          <a:xfrm flipV="1">
            <a:off x="540107" y="6187833"/>
            <a:ext cx="11124000" cy="18000"/>
          </a:xfrm>
          <a:prstGeom prst="rect">
            <a:avLst/>
          </a:prstGeom>
          <a:solidFill>
            <a:srgbClr val="63E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177DD0E-18B8-725C-6A14-FBAB91B21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25CEEA82-D51A-1375-2590-11D8912C3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3BD512-1EE2-BBBA-3178-87ED30A0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8599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200" b="1" cap="none" baseline="0">
                <a:solidFill>
                  <a:srgbClr val="63E4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806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EC6F-29BA-448E-8613-3918076C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40" y="1197311"/>
            <a:ext cx="11112480" cy="46346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 –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–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98B601-96FF-525A-5081-4E948089E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5077" y="6386385"/>
            <a:ext cx="7587394" cy="2400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2E42C1-DA87-3B18-96BE-C7EFCF1B6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470" y="6394585"/>
            <a:ext cx="469649" cy="2318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564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8" r:id="rId2"/>
    <p:sldLayoutId id="2147483650" r:id="rId3"/>
    <p:sldLayoutId id="2147483831" r:id="rId4"/>
    <p:sldLayoutId id="2147483738" r:id="rId5"/>
    <p:sldLayoutId id="2147483824" r:id="rId6"/>
    <p:sldLayoutId id="2147483832" r:id="rId7"/>
    <p:sldLayoutId id="2147483825" r:id="rId8"/>
    <p:sldLayoutId id="2147483833" r:id="rId9"/>
    <p:sldLayoutId id="2147483826" r:id="rId10"/>
    <p:sldLayoutId id="2147483834" r:id="rId11"/>
    <p:sldLayoutId id="2147483651" r:id="rId12"/>
    <p:sldLayoutId id="2147483829" r:id="rId13"/>
    <p:sldLayoutId id="2147483835" r:id="rId14"/>
    <p:sldLayoutId id="2147483827" r:id="rId15"/>
    <p:sldLayoutId id="214748383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701"/>
        </a:spcAft>
        <a:buClr>
          <a:schemeClr val="tx2"/>
        </a:buClr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1"/>
        </a:buClr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74625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2"/>
        </a:buClr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8420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1"/>
        </a:buClr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58825" indent="-174625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tx2"/>
        </a:buClr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worldliquidgas.org/wp-content/uploads/2024/03/LPG-Day-Celebrations-1.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://www.worldliquidga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www.worldliquidgas.org/what-is-lpg-da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llerfad.weebly.com/blog/insert-picture-excel-cell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9.svg"/><Relationship Id="rId4" Type="http://schemas.openxmlformats.org/officeDocument/2006/relationships/hyperlink" Target="https://garrettmuseumofart.org/placeholder_template/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liquidgas.org/about-lpg/what-is-lpg/why-use-lpg/" TargetMode="External"/><Relationship Id="rId3" Type="http://schemas.openxmlformats.org/officeDocument/2006/relationships/hyperlink" Target="https://twitter.com/WorldLiquidGas" TargetMode="External"/><Relationship Id="rId7" Type="http://schemas.openxmlformats.org/officeDocument/2006/relationships/hyperlink" Target="https://www.worldliquidgas.org/what-is-lpg-da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worldliquidgasassociation/" TargetMode="External"/><Relationship Id="rId5" Type="http://schemas.openxmlformats.org/officeDocument/2006/relationships/hyperlink" Target="https://www.facebook.com/WorldLiquidGasAssociation" TargetMode="External"/><Relationship Id="rId4" Type="http://schemas.openxmlformats.org/officeDocument/2006/relationships/hyperlink" Target="https://www.linkedin.com/company/world-liquid-gas-association/" TargetMode="External"/><Relationship Id="rId9" Type="http://schemas.openxmlformats.org/officeDocument/2006/relationships/hyperlink" Target="https://www.worldliquidgas.org/about-lpg/what-is-lpg/where-is-lpg-used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orldLiquidGasAssociation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instagram.com/worldliquidgasassociation/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emf"/><Relationship Id="rId10" Type="http://schemas.openxmlformats.org/officeDocument/2006/relationships/hyperlink" Target="https://www.linkedin.com/company/world-liquid-gas-association/" TargetMode="External"/><Relationship Id="rId4" Type="http://schemas.openxmlformats.org/officeDocument/2006/relationships/hyperlink" Target="https://twitter.com/WorldLiquidGas" TargetMode="Externa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globe&#10;&#10;Description automatically generated">
            <a:extLst>
              <a:ext uri="{FF2B5EF4-FFF2-40B4-BE49-F238E27FC236}">
                <a16:creationId xmlns:a16="http://schemas.microsoft.com/office/drawing/2014/main" id="{9650ACD4-9FB3-5A74-B0C7-D55BD874C7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CB95E13-CE6F-4D28-95CA-0541759E6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86" y="2319980"/>
            <a:ext cx="5708228" cy="1712304"/>
          </a:xfrm>
        </p:spPr>
        <p:txBody>
          <a:bodyPr>
            <a:normAutofit/>
          </a:bodyPr>
          <a:lstStyle/>
          <a:p>
            <a:r>
              <a:rPr lang="en-US" sz="4800" b="1" cap="none" dirty="0"/>
              <a:t>LPG Day 2024</a:t>
            </a:r>
            <a:br>
              <a:rPr lang="en-US" b="1" cap="none" dirty="0">
                <a:solidFill>
                  <a:srgbClr val="FFFF00"/>
                </a:solidFill>
              </a:rPr>
            </a:br>
            <a:r>
              <a:rPr lang="en-US" b="1" cap="none" dirty="0"/>
              <a:t>Communication</a:t>
            </a:r>
            <a:r>
              <a:rPr lang="en-US" b="1" cap="none" dirty="0">
                <a:solidFill>
                  <a:srgbClr val="FFFF00"/>
                </a:solidFill>
              </a:rPr>
              <a:t> </a:t>
            </a:r>
            <a:r>
              <a:rPr lang="en-US" b="1" cap="none" dirty="0"/>
              <a:t>Toolkit</a:t>
            </a:r>
            <a:endParaRPr lang="en-GB" b="1" cap="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4A829-CDB4-A102-27C0-C7C6EE4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586" y="5079501"/>
            <a:ext cx="5345414" cy="365125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Guidance for planning and promoting LPG Day activities</a:t>
            </a:r>
            <a:endParaRPr lang="en-B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25B418-71E7-47CA-B0DB-FB18396D3941}"/>
              </a:ext>
            </a:extLst>
          </p:cNvPr>
          <p:cNvSpPr txBox="1">
            <a:spLocks/>
          </p:cNvSpPr>
          <p:nvPr/>
        </p:nvSpPr>
        <p:spPr>
          <a:xfrm>
            <a:off x="10668982" y="6555527"/>
            <a:ext cx="1523017" cy="302474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BE"/>
            </a:defPPr>
            <a:lvl1pPr marL="0" algn="l" defTabSz="914400" rtl="0" eaLnBrk="1" latinLnBrk="0" hangingPunct="1"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WLGA website version</a:t>
            </a:r>
            <a:endParaRPr lang="en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F167546-EC58-CAA6-BE34-8D9B42834EF1}"/>
              </a:ext>
            </a:extLst>
          </p:cNvPr>
          <p:cNvSpPr txBox="1">
            <a:spLocks/>
          </p:cNvSpPr>
          <p:nvPr/>
        </p:nvSpPr>
        <p:spPr>
          <a:xfrm>
            <a:off x="697586" y="4406866"/>
            <a:ext cx="4136922" cy="496924"/>
          </a:xfrm>
          <a:prstGeom prst="rect">
            <a:avLst/>
          </a:prstGeom>
          <a:solidFill>
            <a:srgbClr val="0D2A4A">
              <a:alpha val="35000"/>
            </a:srgbClr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63E4FF"/>
                </a:solidFill>
              </a:rPr>
              <a:t>#LPGday – 7 June 2024</a:t>
            </a:r>
            <a:endParaRPr lang="en-BE" sz="2800" dirty="0">
              <a:solidFill>
                <a:srgbClr val="63E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4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221192-2FFD-7C02-5FB5-E65EAE99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850" y="862224"/>
            <a:ext cx="5224390" cy="4964537"/>
          </a:xfrm>
        </p:spPr>
        <p:txBody>
          <a:bodyPr/>
          <a:lstStyle/>
          <a:p>
            <a:r>
              <a:rPr lang="en-GB" dirty="0">
                <a:solidFill>
                  <a:srgbClr val="003869"/>
                </a:solidFill>
              </a:rPr>
              <a:t>Why? </a:t>
            </a:r>
            <a:r>
              <a:rPr lang="en-GB" dirty="0">
                <a:solidFill>
                  <a:schemeClr val="accent2"/>
                </a:solidFill>
              </a:rPr>
              <a:t>LPG Day</a:t>
            </a:r>
          </a:p>
          <a:p>
            <a:pPr lvl="2"/>
            <a:r>
              <a:rPr lang="en-GB" dirty="0"/>
              <a:t>LPG Day is the annual global awareness day to celebrate LPG around the world, and to raise awareness of the benefits of LPG beyond the industry itself.</a:t>
            </a:r>
          </a:p>
          <a:p>
            <a:pPr lvl="2"/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LPG Day is about celebrating LPG as a product,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showcasing </a:t>
            </a: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how it improves lives around the world and its integral role in the energy transition. </a:t>
            </a:r>
          </a:p>
          <a:p>
            <a:pPr lvl="2"/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LPG Day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also celebrates </a:t>
            </a:r>
            <a:r>
              <a:rPr lang="en-GB" b="1" dirty="0"/>
              <a:t>the people </a:t>
            </a:r>
            <a:r>
              <a:rPr lang="en-GB" dirty="0"/>
              <a:t>behind LPG, whether as part of the supply chain or as LPG users. </a:t>
            </a:r>
          </a:p>
          <a:p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FE8D3-76BB-8937-CD68-89CA33917AA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9878" y="862224"/>
            <a:ext cx="5348694" cy="49645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869"/>
                </a:solidFill>
              </a:rPr>
              <a:t>How? </a:t>
            </a:r>
            <a:r>
              <a:rPr lang="en-GB" dirty="0">
                <a:solidFill>
                  <a:schemeClr val="accent2"/>
                </a:solidFill>
              </a:rPr>
              <a:t>Celebrate LPG Day 2024</a:t>
            </a:r>
          </a:p>
          <a:p>
            <a:pPr lvl="2"/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Everyone is welcome to celebrate LPG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D</a:t>
            </a:r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ay!</a:t>
            </a:r>
            <a:endParaRPr lang="en-GB" dirty="0"/>
          </a:p>
          <a:p>
            <a:pPr lvl="2">
              <a:lnSpc>
                <a:spcPct val="110000"/>
              </a:lnSpc>
            </a:pPr>
            <a:r>
              <a:rPr lang="en-GB" dirty="0"/>
              <a:t>The following slides provide sample ideas, message </a:t>
            </a:r>
            <a:r>
              <a:rPr lang="en-US" dirty="0"/>
              <a:t>suggestions and a </a:t>
            </a:r>
            <a:r>
              <a:rPr lang="en-US" dirty="0" err="1"/>
              <a:t>customisable</a:t>
            </a:r>
            <a:r>
              <a:rPr lang="en-US" dirty="0"/>
              <a:t> visual</a:t>
            </a:r>
            <a:r>
              <a:rPr lang="en-GB" dirty="0"/>
              <a:t> to help celebrate LPG Day by joining the global conversation online. </a:t>
            </a:r>
          </a:p>
          <a:p>
            <a:pPr lvl="2">
              <a:lnSpc>
                <a:spcPct val="110000"/>
              </a:lnSpc>
            </a:pPr>
            <a:r>
              <a:rPr lang="en-GB" dirty="0"/>
              <a:t>We welcome you to share your message far and wide using email, websites, newsletters, social media or maybe even on your local radio.</a:t>
            </a:r>
          </a:p>
          <a:p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333BD0-BA18-68BB-CE2A-52D483F1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 dirty="0" err="1"/>
              <a:t>www.worldliquidgas.org</a:t>
            </a:r>
            <a:endParaRPr lang="en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9D90F-39EC-3255-E671-A5260F2F4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2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7B027E1-5E61-14E4-EBE8-4EBC8A9627F1}"/>
              </a:ext>
            </a:extLst>
          </p:cNvPr>
          <p:cNvSpPr txBox="1">
            <a:spLocks/>
          </p:cNvSpPr>
          <p:nvPr/>
        </p:nvSpPr>
        <p:spPr>
          <a:xfrm>
            <a:off x="0" y="4520851"/>
            <a:ext cx="5656450" cy="1659551"/>
          </a:xfrm>
          <a:prstGeom prst="rect">
            <a:avLst/>
          </a:prstGeom>
          <a:solidFill>
            <a:schemeClr val="tx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2"/>
                </a:solidFill>
              </a:rPr>
              <a:t>Official hashtag</a:t>
            </a:r>
            <a:br>
              <a:rPr lang="en-GB" u="sng" dirty="0">
                <a:solidFill>
                  <a:schemeClr val="accent2"/>
                </a:solidFill>
              </a:rPr>
            </a:br>
            <a:br>
              <a:rPr lang="en-GB" sz="1600" u="sng" dirty="0">
                <a:solidFill>
                  <a:schemeClr val="accent2"/>
                </a:solidFill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The official social media hashtag for is </a:t>
            </a:r>
            <a:r>
              <a:rPr lang="en-GB" sz="1600" b="1" u="sng" dirty="0">
                <a:solidFill>
                  <a:srgbClr val="63E4FF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#LPGday</a:t>
            </a:r>
            <a:br>
              <a:rPr lang="en-GB" sz="1600" b="1" u="sng" dirty="0">
                <a:solidFill>
                  <a:srgbClr val="63E4FF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br>
              <a:rPr lang="en-GB" sz="1600" b="1" u="sng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Include this hashtag in any content you share on </a:t>
            </a:r>
            <a:b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social media.</a:t>
            </a:r>
            <a:endParaRPr lang="en-GB" sz="3200" b="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91D37FB-8179-9101-6C47-921055DCC50C}"/>
              </a:ext>
            </a:extLst>
          </p:cNvPr>
          <p:cNvSpPr txBox="1">
            <a:spLocks/>
          </p:cNvSpPr>
          <p:nvPr/>
        </p:nvSpPr>
        <p:spPr>
          <a:xfrm>
            <a:off x="6744709" y="4520851"/>
            <a:ext cx="5447291" cy="1659551"/>
          </a:xfrm>
          <a:prstGeom prst="rect">
            <a:avLst/>
          </a:prstGeom>
          <a:solidFill>
            <a:schemeClr val="tx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2"/>
                </a:solidFill>
              </a:rPr>
              <a:t>Save the date!</a:t>
            </a:r>
            <a:br>
              <a:rPr lang="en-GB" u="sng" dirty="0">
                <a:solidFill>
                  <a:schemeClr val="accent2"/>
                </a:solidFill>
              </a:rPr>
            </a:br>
            <a:br>
              <a:rPr lang="en-GB" sz="1600" u="sng" dirty="0">
                <a:solidFill>
                  <a:schemeClr val="accent2"/>
                </a:solidFill>
              </a:rPr>
            </a:br>
            <a:r>
              <a:rPr lang="en-GB" sz="1600" b="0" dirty="0">
                <a:solidFill>
                  <a:schemeClr val="bg1"/>
                </a:solidFill>
              </a:rPr>
              <a:t>Click t</a:t>
            </a: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o add LPG Day as reminder to your calendar  for Friday 7</a:t>
            </a:r>
            <a:r>
              <a:rPr lang="en-GB" sz="1600" b="0" baseline="3000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th</a:t>
            </a: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June </a:t>
            </a:r>
            <a:br>
              <a:rPr lang="en-GB" sz="1600" b="1" u="sng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br>
              <a:rPr lang="en-GB" sz="1600" b="1" u="sng" dirty="0">
                <a:solidFill>
                  <a:srgbClr val="63E4FF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sz="2000" b="1" u="sng" dirty="0" err="1">
                <a:solidFill>
                  <a:schemeClr val="accent2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ICalendar</a:t>
            </a:r>
            <a:endParaRPr lang="en-GB" sz="3200" b="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81D0B-F951-A4B8-374F-CA04705A8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aphic 9">
            <a:extLst>
              <a:ext uri="{FF2B5EF4-FFF2-40B4-BE49-F238E27FC236}">
                <a16:creationId xmlns:a16="http://schemas.microsoft.com/office/drawing/2014/main" id="{EE653DB4-4A8F-C5D8-30AF-4651C4011B65}"/>
              </a:ext>
            </a:extLst>
          </p:cNvPr>
          <p:cNvGrpSpPr/>
          <p:nvPr/>
        </p:nvGrpSpPr>
        <p:grpSpPr>
          <a:xfrm>
            <a:off x="462009" y="6166338"/>
            <a:ext cx="1513071" cy="497249"/>
            <a:chOff x="984014" y="1516755"/>
            <a:chExt cx="6372071" cy="2094089"/>
          </a:xfrm>
        </p:grpSpPr>
        <p:grpSp>
          <p:nvGrpSpPr>
            <p:cNvPr id="45" name="Graphic 9">
              <a:extLst>
                <a:ext uri="{FF2B5EF4-FFF2-40B4-BE49-F238E27FC236}">
                  <a16:creationId xmlns:a16="http://schemas.microsoft.com/office/drawing/2014/main" id="{29B1CD18-81DE-B1E6-2586-44BA9C60309D}"/>
                </a:ext>
              </a:extLst>
            </p:cNvPr>
            <p:cNvGrpSpPr/>
            <p:nvPr/>
          </p:nvGrpSpPr>
          <p:grpSpPr>
            <a:xfrm>
              <a:off x="4478386" y="3292884"/>
              <a:ext cx="2877062" cy="317960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7C246738-1249-1286-2006-4AA19DFB3D47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93083DE-0387-0CDD-7850-527BB6D564F3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2D296605-0737-861F-CD24-F3743D25C919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A95566-8CFF-7333-6F49-3E7BFE6107CD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F4E5CA-6B78-A85A-6A61-B48D60D9271B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DF8EDB3-9796-7411-24DD-E32DC43FB743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54A9A190-8D48-57B7-A325-14F2D59FC34D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026E6495-D199-616C-E656-30B19A8116F5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A8B3CFC0-2F16-D3B1-81CF-710644F61A4F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B8F10199-7577-EF28-E720-41FE4030C546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877852DB-724F-FFE9-EACE-C7F7F1CE874B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F80AC36B-CC29-0AED-790D-D35F859D3FE7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8190C892-E918-98A2-7367-E88C4CBD0939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7C8359B7-F6C8-1715-7458-D10084D580D5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378F7BF-6B43-6E41-5DB4-ACA0F1BA1A3C}"/>
                </a:ext>
              </a:extLst>
            </p:cNvPr>
            <p:cNvSpPr/>
            <p:nvPr/>
          </p:nvSpPr>
          <p:spPr>
            <a:xfrm>
              <a:off x="984014" y="1517391"/>
              <a:ext cx="1351529" cy="1969449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rgbClr val="0B8DC4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6ACAB43-786F-92BC-8CEB-39A2337DA6A9}"/>
                </a:ext>
              </a:extLst>
            </p:cNvPr>
            <p:cNvSpPr/>
            <p:nvPr/>
          </p:nvSpPr>
          <p:spPr>
            <a:xfrm>
              <a:off x="1359751" y="1516755"/>
              <a:ext cx="1354375" cy="1969448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rgbClr val="63E4FF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48" name="Graphic 9">
              <a:extLst>
                <a:ext uri="{FF2B5EF4-FFF2-40B4-BE49-F238E27FC236}">
                  <a16:creationId xmlns:a16="http://schemas.microsoft.com/office/drawing/2014/main" id="{00F64EB0-92B1-533F-02FC-62CC07FC7778}"/>
                </a:ext>
              </a:extLst>
            </p:cNvPr>
            <p:cNvGrpSpPr/>
            <p:nvPr/>
          </p:nvGrpSpPr>
          <p:grpSpPr>
            <a:xfrm>
              <a:off x="2948115" y="1958721"/>
              <a:ext cx="4407970" cy="1085517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4DD9B59-AB8C-7C62-B53D-7A4D00D21D7D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4DAC2783-9997-61B2-8CF8-980FA4518280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01FFE0D-75F2-C19F-458F-3AA20F1C4CFE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26ED73E-6011-718D-AECC-3793D0D17F07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35B48337-24D4-A819-B18F-AF15AF456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31353"/>
              </p:ext>
            </p:extLst>
          </p:nvPr>
        </p:nvGraphicFramePr>
        <p:xfrm>
          <a:off x="462009" y="278292"/>
          <a:ext cx="11318142" cy="5730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2714">
                  <a:extLst>
                    <a:ext uri="{9D8B030D-6E8A-4147-A177-3AD203B41FA5}">
                      <a16:colId xmlns:a16="http://schemas.microsoft.com/office/drawing/2014/main" val="3503188765"/>
                    </a:ext>
                  </a:extLst>
                </a:gridCol>
                <a:gridCol w="3772714">
                  <a:extLst>
                    <a:ext uri="{9D8B030D-6E8A-4147-A177-3AD203B41FA5}">
                      <a16:colId xmlns:a16="http://schemas.microsoft.com/office/drawing/2014/main" val="1175626947"/>
                    </a:ext>
                  </a:extLst>
                </a:gridCol>
                <a:gridCol w="3772714">
                  <a:extLst>
                    <a:ext uri="{9D8B030D-6E8A-4147-A177-3AD203B41FA5}">
                      <a16:colId xmlns:a16="http://schemas.microsoft.com/office/drawing/2014/main" val="4015206619"/>
                    </a:ext>
                  </a:extLst>
                </a:gridCol>
              </a:tblGrid>
              <a:tr h="6635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CREATIVE IDEAS TO CELEBRATE AT WORK, AT HOME, OR ONLINE</a:t>
                      </a:r>
                      <a:br>
                        <a:rPr lang="en-GB" sz="2000" dirty="0">
                          <a:effectLst/>
                          <a:latin typeface="+mn-lt"/>
                        </a:rPr>
                      </a:br>
                      <a:endParaRPr lang="en-GB" sz="16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94193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Team photo</a:t>
                      </a:r>
                      <a:endParaRPr lang="en-GB" sz="12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Proud to work…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Organise events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02109"/>
                  </a:ext>
                </a:extLst>
              </a:tr>
              <a:tr h="460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Create a LPG Day sign with colleagues and take a photo in front of a local landmark.</a:t>
                      </a: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Explain why you are proud to work in the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LPG industry.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Organise events to raise awareness of the uses and benefits of LPG.</a:t>
                      </a:r>
                    </a:p>
                  </a:txBody>
                  <a:tcPr marL="55199" marR="5519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72226"/>
                  </a:ext>
                </a:extLst>
              </a:tr>
              <a:tr h="176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400" b="0">
                        <a:solidFill>
                          <a:schemeClr val="bg1"/>
                        </a:solidFill>
                        <a:effectLst/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79990"/>
                  </a:ext>
                </a:extLst>
              </a:tr>
              <a:tr h="282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Explore with LPG</a:t>
                      </a:r>
                      <a:endParaRPr lang="en-GB" sz="14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Personal video</a:t>
                      </a:r>
                    </a:p>
                  </a:txBody>
                  <a:tcPr marL="55199" marR="5519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Encourage others!</a:t>
                      </a:r>
                      <a:endParaRPr lang="en-GB" sz="14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65352"/>
                  </a:ext>
                </a:extLst>
              </a:tr>
              <a:tr h="484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Find and share photos of people using LPG around the world.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Record a personal “Happy LPG Day!” video. Share your LPG story.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Share how you will be celebrating LPG Day and encourage others to join.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642489"/>
                  </a:ext>
                </a:extLst>
              </a:tr>
              <a:tr h="1757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</a:pP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</a:pPr>
                      <a:endParaRPr lang="en-GB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</a:pP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55199" marR="5519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063670"/>
                  </a:ext>
                </a:extLst>
              </a:tr>
            </a:tbl>
          </a:graphicData>
        </a:graphic>
      </p:graphicFrame>
      <p:pic>
        <p:nvPicPr>
          <p:cNvPr id="19" name="Picture 1" descr="Image">
            <a:extLst>
              <a:ext uri="{FF2B5EF4-FFF2-40B4-BE49-F238E27FC236}">
                <a16:creationId xmlns:a16="http://schemas.microsoft.com/office/drawing/2014/main" id="{9DF3AEE8-1697-5696-E52C-3E842BE8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981" y="1847816"/>
            <a:ext cx="2037237" cy="15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">
            <a:extLst>
              <a:ext uri="{FF2B5EF4-FFF2-40B4-BE49-F238E27FC236}">
                <a16:creationId xmlns:a16="http://schemas.microsoft.com/office/drawing/2014/main" id="{06555003-353C-E285-FA7F-1101A021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484" y="1887758"/>
            <a:ext cx="2000511" cy="14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Image">
            <a:extLst>
              <a:ext uri="{FF2B5EF4-FFF2-40B4-BE49-F238E27FC236}">
                <a16:creationId xmlns:a16="http://schemas.microsoft.com/office/drawing/2014/main" id="{B67ECD3C-D501-13C3-DA0A-8CAC14681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69" y="1900082"/>
            <a:ext cx="2241462" cy="14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Lpg canister">
            <a:extLst>
              <a:ext uri="{FF2B5EF4-FFF2-40B4-BE49-F238E27FC236}">
                <a16:creationId xmlns:a16="http://schemas.microsoft.com/office/drawing/2014/main" id="{B78885BF-9382-A68A-3ECF-4D2CF0389F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797" y="4433982"/>
            <a:ext cx="2833380" cy="1416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EC310782-2E20-6588-F3A7-6D0E38DC4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09144"/>
              </p:ext>
            </p:extLst>
          </p:nvPr>
        </p:nvGraphicFramePr>
        <p:xfrm>
          <a:off x="4883853" y="4423264"/>
          <a:ext cx="2632065" cy="141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4320914" imgH="2430476" progId="Paint.Picture">
                  <p:embed/>
                </p:oleObj>
              </mc:Choice>
              <mc:Fallback>
                <p:oleObj name="Bitmap Image" r:id="rId7" imgW="4320914" imgH="2430476" progId="Paint.Picture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A8904729-8B96-6FFC-53CC-B7CE9FB8B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853" y="4423264"/>
                        <a:ext cx="2632065" cy="1416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7" descr="Image">
            <a:extLst>
              <a:ext uri="{FF2B5EF4-FFF2-40B4-BE49-F238E27FC236}">
                <a16:creationId xmlns:a16="http://schemas.microsoft.com/office/drawing/2014/main" id="{054D8F50-401E-0789-F3CF-E8A1252C71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74" y="4433982"/>
            <a:ext cx="2317476" cy="141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A028AB-82EE-C691-4755-EAA06A8653ED}"/>
              </a:ext>
            </a:extLst>
          </p:cNvPr>
          <p:cNvSpPr txBox="1"/>
          <p:nvPr/>
        </p:nvSpPr>
        <p:spPr>
          <a:xfrm>
            <a:off x="562708" y="1989574"/>
            <a:ext cx="5533292" cy="1708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686AB-0B22-9916-A44A-96310371DABA}"/>
              </a:ext>
            </a:extLst>
          </p:cNvPr>
          <p:cNvSpPr txBox="1"/>
          <p:nvPr/>
        </p:nvSpPr>
        <p:spPr>
          <a:xfrm>
            <a:off x="551174" y="3995926"/>
            <a:ext cx="5533292" cy="198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348F9-DB7C-412C-39D0-FD0827F9A189}"/>
              </a:ext>
            </a:extLst>
          </p:cNvPr>
          <p:cNvSpPr txBox="1"/>
          <p:nvPr/>
        </p:nvSpPr>
        <p:spPr>
          <a:xfrm>
            <a:off x="6382656" y="1989572"/>
            <a:ext cx="5533292" cy="1872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221192-2FFD-7C02-5FB5-E65EAE99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905256"/>
            <a:ext cx="5556360" cy="52751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Suggested Messages</a:t>
            </a:r>
          </a:p>
          <a:p>
            <a:pPr lvl="2"/>
            <a:r>
              <a:rPr lang="en-US" b="1" dirty="0">
                <a:solidFill>
                  <a:srgbClr val="003869"/>
                </a:solidFill>
              </a:rPr>
              <a:t>Help us spread the word</a:t>
            </a:r>
          </a:p>
          <a:p>
            <a:pPr marL="225425" lvl="2" indent="0">
              <a:buNone/>
            </a:pP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#LPG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accounts for about 3% of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#energy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consumed globally and is used by more than 3 billion people on all continents</a:t>
            </a:r>
            <a:r>
              <a:rPr lang="fr-FR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🌍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LPG is an exceptional energy – let's celebrate it worldwide on 7 June - use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#LPGday</a:t>
            </a:r>
            <a:r>
              <a:rPr lang="fr-FR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🥳</a:t>
            </a:r>
          </a:p>
          <a:p>
            <a:pPr marL="225425" lvl="2" indent="0">
              <a:buNone/>
            </a:pP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Want to learn more? </a:t>
            </a:r>
            <a:r>
              <a:rPr lang="en-US" b="0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www.worldliquidgas.org</a:t>
            </a:r>
            <a:endParaRPr lang="fr-FR" b="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5425" lvl="2" indent="0">
              <a:buNone/>
            </a:pPr>
            <a:b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Every single country in the world already consumes </a:t>
            </a:r>
            <a:r>
              <a:rPr lang="en-US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#LPG</a:t>
            </a:r>
            <a: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a wide range of applications. LPG and </a:t>
            </a:r>
            <a:r>
              <a:rPr lang="en-US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#renewable</a:t>
            </a:r>
            <a: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#LiquidGas </a:t>
            </a:r>
            <a:r>
              <a:rPr lang="en-US" kern="0" dirty="0">
                <a:solidFill>
                  <a:srgbClr val="0F1419"/>
                </a:solidFill>
                <a:cs typeface="Arial" panose="020B0604020202020204" pitchFamily="34" charset="0"/>
              </a:rPr>
              <a:t>provide </a:t>
            </a:r>
            <a: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accessible &amp; </a:t>
            </a:r>
            <a:r>
              <a:rPr lang="en-US" kern="0" dirty="0">
                <a:solidFill>
                  <a:srgbClr val="0F1419"/>
                </a:solidFill>
                <a:cs typeface="Arial" panose="020B0604020202020204" pitchFamily="34" charset="0"/>
              </a:rPr>
              <a:t>reliable energy anywhere </a:t>
            </a:r>
            <a: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 the planet today</a:t>
            </a:r>
            <a:r>
              <a:rPr lang="fr-FR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🌍</a:t>
            </a:r>
          </a:p>
          <a:p>
            <a:pPr marL="225425" lvl="2" indent="0">
              <a:buNone/>
            </a:pPr>
            <a: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Let's celebrate this exceptional </a:t>
            </a:r>
            <a:r>
              <a:rPr lang="en-US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#energy</a:t>
            </a:r>
            <a:r>
              <a:rPr lang="en-US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 7 June for </a:t>
            </a:r>
            <a:r>
              <a:rPr lang="en-US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#LPGday </a:t>
            </a:r>
            <a:r>
              <a:rPr lang="en-US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www.worldliquidgas.org/what-is-lpg-day</a:t>
            </a:r>
            <a:r>
              <a:rPr lang="en-US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3869"/>
              </a:solidFill>
            </a:endParaRPr>
          </a:p>
          <a:p>
            <a:pPr marL="225425" lvl="2" indent="0">
              <a:buNone/>
            </a:pPr>
            <a:endParaRPr lang="en-US" sz="1700" b="1" dirty="0">
              <a:solidFill>
                <a:srgbClr val="003869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333BD0-BA18-68BB-CE2A-52D483F1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 dirty="0"/>
              <a:t>www.worldliquidgas.org</a:t>
            </a:r>
            <a:endParaRPr lang="en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9D90F-39EC-3255-E671-A5260F2F4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4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C52CFE2-252A-7C95-287B-CF14C3247DAE}"/>
              </a:ext>
            </a:extLst>
          </p:cNvPr>
          <p:cNvSpPr txBox="1">
            <a:spLocks/>
          </p:cNvSpPr>
          <p:nvPr/>
        </p:nvSpPr>
        <p:spPr>
          <a:xfrm>
            <a:off x="6382656" y="3943963"/>
            <a:ext cx="5541504" cy="2196253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2"/>
                </a:solidFill>
              </a:rPr>
              <a:t>Hashtags</a:t>
            </a:r>
            <a:br>
              <a:rPr lang="en-GB" dirty="0">
                <a:solidFill>
                  <a:srgbClr val="003869"/>
                </a:solidFill>
              </a:rPr>
            </a:br>
            <a:br>
              <a:rPr lang="en-GB" sz="1600" dirty="0">
                <a:solidFill>
                  <a:srgbClr val="003869"/>
                </a:solidFill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Please include  </a:t>
            </a:r>
            <a:r>
              <a:rPr lang="en-GB" sz="1600" b="0" u="sng" dirty="0">
                <a:solidFill>
                  <a:schemeClr val="accent2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#LPGday</a:t>
            </a: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in any content you share.  </a:t>
            </a:r>
            <a:endParaRPr lang="en-GB" sz="1600" b="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Best additional hashtags to also use on social media:</a:t>
            </a:r>
            <a:br>
              <a:rPr lang="en-GB" sz="1600" b="0" dirty="0">
                <a:solidFill>
                  <a:schemeClr val="bg1"/>
                </a:solidFill>
                <a:ea typeface="Montserrat" panose="00000500000000000000" pitchFamily="2" charset="0"/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#LPG; #LiquidGas; #AlternativeFuel; #Autogas</a:t>
            </a:r>
            <a:br>
              <a:rPr lang="en-GB" sz="1600" b="0" dirty="0">
                <a:solidFill>
                  <a:schemeClr val="bg1"/>
                </a:solidFill>
                <a:ea typeface="Montserrat" panose="00000500000000000000" pitchFamily="2" charset="0"/>
              </a:rPr>
            </a:br>
            <a:r>
              <a:rPr lang="en-GB" sz="1600" b="0" dirty="0">
                <a:solidFill>
                  <a:schemeClr val="bg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#CookingFuel; #EnergyTransition; #EnergyEfficiency</a:t>
            </a:r>
            <a:endParaRPr lang="en-GB" b="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54551C9D-EE6F-35A3-986A-DB5E3D5EC274}"/>
              </a:ext>
            </a:extLst>
          </p:cNvPr>
          <p:cNvSpPr txBox="1">
            <a:spLocks/>
          </p:cNvSpPr>
          <p:nvPr/>
        </p:nvSpPr>
        <p:spPr>
          <a:xfrm>
            <a:off x="6382656" y="1550379"/>
            <a:ext cx="5467968" cy="2251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20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8825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>
                <a:solidFill>
                  <a:srgbClr val="003869"/>
                </a:solidFill>
              </a:rPr>
              <a:t>Participate on LPG Day</a:t>
            </a:r>
          </a:p>
          <a:p>
            <a:pPr marL="225425" lvl="2" indent="0">
              <a:buNone/>
            </a:pP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Happy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#LPGday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2024! </a:t>
            </a:r>
            <a:r>
              <a:rPr lang="fr-FR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🥳</a:t>
            </a:r>
            <a:br>
              <a:rPr lang="fr-FR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</a:b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Join us and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@WorldLiquidGas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celebrating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#LPG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LPG is clean-burning, low-carbon and with the development of renewable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#LiquidGas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can provide </a:t>
            </a:r>
            <a:r>
              <a:rPr lang="en-US" b="0" kern="0" dirty="0">
                <a:solidFill>
                  <a:srgbClr val="1D9B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#NetZero</a:t>
            </a:r>
            <a: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energy solutions to billions of people across the planet. </a:t>
            </a:r>
            <a:b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b="0" kern="0" dirty="0">
                <a:solidFill>
                  <a:srgbClr val="0F141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0F1419"/>
                </a:solidFill>
                <a:effectLst/>
                <a:ea typeface="Times New Roman" panose="02020603050405020304" pitchFamily="18" charset="0"/>
              </a:rPr>
              <a:t>Find out more </a:t>
            </a:r>
            <a:r>
              <a:rPr lang="en-US" b="0" u="sng" kern="0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www.worldliquidgas.org</a:t>
            </a:r>
            <a:endParaRPr lang="fr-FR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4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rrain de jeux, bleu, plastique, Bleu électrique&#10;&#10;Description générée automatiquement">
            <a:extLst>
              <a:ext uri="{FF2B5EF4-FFF2-40B4-BE49-F238E27FC236}">
                <a16:creationId xmlns:a16="http://schemas.microsoft.com/office/drawing/2014/main" id="{96E506C6-9A18-FC5D-6A98-28E357F2F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6841" y="1"/>
            <a:ext cx="9675160" cy="68550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1170A8-E9BE-3CCB-B361-E7DA24F013A0}"/>
              </a:ext>
            </a:extLst>
          </p:cNvPr>
          <p:cNvGrpSpPr/>
          <p:nvPr/>
        </p:nvGrpSpPr>
        <p:grpSpPr>
          <a:xfrm>
            <a:off x="0" y="4507677"/>
            <a:ext cx="12192000" cy="2360833"/>
            <a:chOff x="-7092175" y="4501486"/>
            <a:chExt cx="12169698" cy="2356514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5932FA1-D9F3-E106-6070-958CC63E95D5}"/>
                </a:ext>
              </a:extLst>
            </p:cNvPr>
            <p:cNvSpPr/>
            <p:nvPr/>
          </p:nvSpPr>
          <p:spPr>
            <a:xfrm>
              <a:off x="-7092175" y="4501486"/>
              <a:ext cx="9657462" cy="2356513"/>
            </a:xfrm>
            <a:prstGeom prst="triangle">
              <a:avLst>
                <a:gd name="adj" fmla="val 28022"/>
              </a:avLst>
            </a:prstGeom>
            <a:solidFill>
              <a:srgbClr val="0C2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62B8972-016F-304F-36F8-32456F07793D}"/>
                </a:ext>
              </a:extLst>
            </p:cNvPr>
            <p:cNvSpPr/>
            <p:nvPr/>
          </p:nvSpPr>
          <p:spPr>
            <a:xfrm>
              <a:off x="2542985" y="6010507"/>
              <a:ext cx="2534538" cy="847493"/>
            </a:xfrm>
            <a:prstGeom prst="triangle">
              <a:avLst>
                <a:gd name="adj" fmla="val 100000"/>
              </a:avLst>
            </a:prstGeom>
            <a:solidFill>
              <a:srgbClr val="0C2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743ED77-5A84-5233-9CB2-C2F33C1E1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6095999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C21405D-C960-165C-2261-266BA1F34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3289" y="5974530"/>
            <a:ext cx="1159348" cy="6558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5340CF-D10A-8BBF-76BF-C74531BBBDF0}"/>
              </a:ext>
            </a:extLst>
          </p:cNvPr>
          <p:cNvSpPr txBox="1"/>
          <p:nvPr/>
        </p:nvSpPr>
        <p:spPr>
          <a:xfrm>
            <a:off x="731688" y="2233639"/>
            <a:ext cx="4415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Happy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LPG Day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F3BC0E-DA8E-FB27-4D04-755BA40C7AD0}"/>
              </a:ext>
            </a:extLst>
          </p:cNvPr>
          <p:cNvGrpSpPr/>
          <p:nvPr/>
        </p:nvGrpSpPr>
        <p:grpSpPr>
          <a:xfrm>
            <a:off x="795963" y="4979329"/>
            <a:ext cx="2620537" cy="591015"/>
            <a:chOff x="941863" y="5083350"/>
            <a:chExt cx="2620537" cy="59101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6C071B-27F8-0D38-68A8-A8EA02C88DEC}"/>
                </a:ext>
              </a:extLst>
            </p:cNvPr>
            <p:cNvSpPr/>
            <p:nvPr/>
          </p:nvSpPr>
          <p:spPr>
            <a:xfrm>
              <a:off x="941863" y="5083350"/>
              <a:ext cx="2147026" cy="591015"/>
            </a:xfrm>
            <a:prstGeom prst="roundRect">
              <a:avLst>
                <a:gd name="adj" fmla="val 50000"/>
              </a:avLst>
            </a:prstGeom>
            <a:solidFill>
              <a:srgbClr val="0C2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3E24A0-3BEE-8C2C-A407-C657D09CAF39}"/>
                </a:ext>
              </a:extLst>
            </p:cNvPr>
            <p:cNvSpPr txBox="1"/>
            <p:nvPr/>
          </p:nvSpPr>
          <p:spPr>
            <a:xfrm>
              <a:off x="1118370" y="5107701"/>
              <a:ext cx="2444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#LPGday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F32C981-B362-B40B-81A5-1A280A779A04}"/>
              </a:ext>
            </a:extLst>
          </p:cNvPr>
          <p:cNvSpPr txBox="1"/>
          <p:nvPr/>
        </p:nvSpPr>
        <p:spPr>
          <a:xfrm>
            <a:off x="795963" y="1361996"/>
            <a:ext cx="3246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0" u="none" strike="noStrike" baseline="30000" dirty="0">
                <a:solidFill>
                  <a:srgbClr val="0C2949"/>
                </a:solidFill>
              </a:rPr>
              <a:t>7 June 2024</a:t>
            </a:r>
            <a:endParaRPr lang="en-US" sz="6000" b="1" dirty="0">
              <a:solidFill>
                <a:srgbClr val="0C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7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6E506C6-9A18-FC5D-6A98-28E357F2F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096000" y="1035416"/>
            <a:ext cx="5979864" cy="423685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1170A8-E9BE-3CCB-B361-E7DA24F013A0}"/>
              </a:ext>
            </a:extLst>
          </p:cNvPr>
          <p:cNvGrpSpPr/>
          <p:nvPr/>
        </p:nvGrpSpPr>
        <p:grpSpPr>
          <a:xfrm>
            <a:off x="0" y="4507447"/>
            <a:ext cx="12192000" cy="2360833"/>
            <a:chOff x="-7092175" y="4501486"/>
            <a:chExt cx="12169698" cy="2356514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5932FA1-D9F3-E106-6070-958CC63E95D5}"/>
                </a:ext>
              </a:extLst>
            </p:cNvPr>
            <p:cNvSpPr/>
            <p:nvPr/>
          </p:nvSpPr>
          <p:spPr>
            <a:xfrm>
              <a:off x="-7092175" y="4501486"/>
              <a:ext cx="9657462" cy="2356513"/>
            </a:xfrm>
            <a:prstGeom prst="triangle">
              <a:avLst>
                <a:gd name="adj" fmla="val 28022"/>
              </a:avLst>
            </a:prstGeom>
            <a:solidFill>
              <a:srgbClr val="0C2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62B8972-016F-304F-36F8-32456F07793D}"/>
                </a:ext>
              </a:extLst>
            </p:cNvPr>
            <p:cNvSpPr/>
            <p:nvPr/>
          </p:nvSpPr>
          <p:spPr>
            <a:xfrm>
              <a:off x="2542985" y="6010507"/>
              <a:ext cx="2534538" cy="847493"/>
            </a:xfrm>
            <a:prstGeom prst="triangle">
              <a:avLst>
                <a:gd name="adj" fmla="val 100000"/>
              </a:avLst>
            </a:prstGeom>
            <a:solidFill>
              <a:srgbClr val="0C2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743ED77-5A84-5233-9CB2-C2F33C1E1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0"/>
            <a:ext cx="6095999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C21405D-C960-165C-2261-266BA1F345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3289" y="5974530"/>
            <a:ext cx="1159348" cy="6558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5340CF-D10A-8BBF-76BF-C74531BBBDF0}"/>
              </a:ext>
            </a:extLst>
          </p:cNvPr>
          <p:cNvSpPr txBox="1"/>
          <p:nvPr/>
        </p:nvSpPr>
        <p:spPr>
          <a:xfrm>
            <a:off x="454063" y="2234849"/>
            <a:ext cx="6738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Celebrating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LPG Day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F3BC0E-DA8E-FB27-4D04-755BA40C7AD0}"/>
              </a:ext>
            </a:extLst>
          </p:cNvPr>
          <p:cNvGrpSpPr/>
          <p:nvPr/>
        </p:nvGrpSpPr>
        <p:grpSpPr>
          <a:xfrm>
            <a:off x="514614" y="4979329"/>
            <a:ext cx="2620537" cy="591015"/>
            <a:chOff x="941863" y="5083350"/>
            <a:chExt cx="2620537" cy="59101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6C071B-27F8-0D38-68A8-A8EA02C88DEC}"/>
                </a:ext>
              </a:extLst>
            </p:cNvPr>
            <p:cNvSpPr/>
            <p:nvPr/>
          </p:nvSpPr>
          <p:spPr>
            <a:xfrm>
              <a:off x="941863" y="5083350"/>
              <a:ext cx="2147026" cy="591015"/>
            </a:xfrm>
            <a:prstGeom prst="roundRect">
              <a:avLst>
                <a:gd name="adj" fmla="val 50000"/>
              </a:avLst>
            </a:prstGeom>
            <a:solidFill>
              <a:srgbClr val="0C2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3E24A0-3BEE-8C2C-A407-C657D09CAF39}"/>
                </a:ext>
              </a:extLst>
            </p:cNvPr>
            <p:cNvSpPr txBox="1"/>
            <p:nvPr/>
          </p:nvSpPr>
          <p:spPr>
            <a:xfrm>
              <a:off x="1118370" y="5103326"/>
              <a:ext cx="2444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#LPGday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F32C981-B362-B40B-81A5-1A280A779A04}"/>
              </a:ext>
            </a:extLst>
          </p:cNvPr>
          <p:cNvSpPr txBox="1"/>
          <p:nvPr/>
        </p:nvSpPr>
        <p:spPr>
          <a:xfrm>
            <a:off x="514614" y="1375121"/>
            <a:ext cx="319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0" u="none" strike="noStrike" baseline="30000" dirty="0">
                <a:solidFill>
                  <a:srgbClr val="0C2949"/>
                </a:solidFill>
              </a:rPr>
              <a:t>7 June 2024</a:t>
            </a:r>
            <a:endParaRPr lang="en-US" sz="6000" b="1" dirty="0">
              <a:solidFill>
                <a:srgbClr val="0C294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26E7C-29E2-8041-D2C7-00BA7A4F6AA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51" y="3972527"/>
            <a:ext cx="4401663" cy="19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221192-2FFD-7C02-5FB5-E65EAE99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39" y="905256"/>
            <a:ext cx="5097485" cy="52751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869"/>
                </a:solidFill>
              </a:rPr>
              <a:t>Where? </a:t>
            </a:r>
            <a:r>
              <a:rPr lang="en-GB" dirty="0">
                <a:solidFill>
                  <a:schemeClr val="accent2"/>
                </a:solidFill>
              </a:rPr>
              <a:t>Social Media</a:t>
            </a:r>
          </a:p>
          <a:p>
            <a:pPr lvl="2"/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WLGA will be sharing a range of content in advance of LPG Day, as well as on the day itself (Friday 7 June), make sure you’re following the relevant WLGA channels so you can see, share the latest </a:t>
            </a:r>
            <a:r>
              <a:rPr lang="en-GB" dirty="0">
                <a:solidFill>
                  <a:schemeClr val="accent1"/>
                </a:solidFill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#LPGday </a:t>
            </a: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updates and join the online conversation. Help us spread the word!</a:t>
            </a:r>
            <a:endParaRPr lang="en-GB" dirty="0"/>
          </a:p>
          <a:p>
            <a:pPr marL="225425" lvl="2" indent="0">
              <a:buNone/>
            </a:pPr>
            <a:br>
              <a:rPr lang="en-GB" u="sng" dirty="0">
                <a:ea typeface="Montserrat" panose="00000500000000000000" pitchFamily="2" charset="0"/>
                <a:cs typeface="Montserrat" panose="00000500000000000000" pitchFamily="2" charset="0"/>
              </a:rPr>
            </a:b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Follow us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and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tag us in posts 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on social media:</a:t>
            </a:r>
            <a:endParaRPr lang="en-GB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lvl="2"/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Twitter: </a:t>
            </a:r>
            <a:r>
              <a:rPr lang="fr-FR" b="1" dirty="0">
                <a:hlinkClick r:id="rId3"/>
              </a:rPr>
              <a:t>@WorldLiquidGas</a:t>
            </a:r>
            <a:endParaRPr lang="en-GB" b="1" dirty="0"/>
          </a:p>
          <a:p>
            <a:pPr lvl="2"/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LinkedIn: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  <a:hlinkClick r:id="rId4"/>
              </a:rPr>
              <a:t>@WorldLiquidGasAssociation</a:t>
            </a:r>
            <a:endParaRPr lang="en-GB" b="1" dirty="0"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lvl="2"/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Facebook: </a:t>
            </a:r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  <a:hlinkClick r:id="rId5"/>
              </a:rPr>
              <a:t>@WorldLiquidGasAssociation</a:t>
            </a:r>
            <a:endParaRPr lang="en-GB" b="1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lvl="2"/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</a:rPr>
              <a:t>Instagram: </a:t>
            </a:r>
            <a:r>
              <a:rPr lang="en-GB" b="1" dirty="0">
                <a:ea typeface="Montserrat" panose="00000500000000000000" pitchFamily="2" charset="0"/>
                <a:cs typeface="Montserrat" panose="00000500000000000000" pitchFamily="2" charset="0"/>
                <a:hlinkClick r:id="rId6"/>
              </a:rPr>
              <a:t>@worldliquidgasassociation</a:t>
            </a:r>
            <a:endParaRPr lang="en-GB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FE8D3-76BB-8937-CD68-89CA33917AA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3668" y="905256"/>
            <a:ext cx="5665828" cy="496453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869"/>
                </a:solidFill>
              </a:rPr>
              <a:t>Learn more: </a:t>
            </a:r>
            <a:r>
              <a:rPr lang="en-GB" dirty="0">
                <a:solidFill>
                  <a:srgbClr val="63E4FF"/>
                </a:solidFill>
              </a:rPr>
              <a:t>LPG Day Webpage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/>
                </a:solidFill>
              </a:rPr>
              <a:t>Looking for more information or inspiration? 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0" dirty="0">
                <a:solidFill>
                  <a:schemeClr val="tx1"/>
                </a:solidFill>
              </a:rPr>
              <a:t>We have created a dedicated webpage for LPG Day 2024. </a:t>
            </a:r>
          </a:p>
          <a:p>
            <a:pPr lvl="2"/>
            <a:r>
              <a:rPr lang="en-GB" dirty="0"/>
              <a:t>For more information about LPG Day and how to get involved this year: </a:t>
            </a:r>
            <a:r>
              <a:rPr lang="en-US" dirty="0">
                <a:hlinkClick r:id="rId7"/>
              </a:rPr>
              <a:t>What is LPG Day?</a:t>
            </a:r>
            <a:endParaRPr lang="en-GB" dirty="0"/>
          </a:p>
          <a:p>
            <a:r>
              <a:rPr lang="en-GB" sz="1600" b="0" dirty="0">
                <a:solidFill>
                  <a:schemeClr val="tx1"/>
                </a:solidFill>
              </a:rPr>
              <a:t>More general information about LPG is also available: </a:t>
            </a:r>
          </a:p>
          <a:p>
            <a:pPr lvl="2"/>
            <a:r>
              <a:rPr lang="en-GB" dirty="0"/>
              <a:t>Why use LPG? </a:t>
            </a:r>
            <a:r>
              <a:rPr lang="en-US" dirty="0">
                <a:hlinkClick r:id="rId8"/>
              </a:rPr>
              <a:t>Why use LPG</a:t>
            </a:r>
            <a:endParaRPr lang="en-GB" dirty="0"/>
          </a:p>
          <a:p>
            <a:pPr lvl="2"/>
            <a:r>
              <a:rPr lang="en-GB" dirty="0"/>
              <a:t>Where is LPG used? </a:t>
            </a:r>
            <a:r>
              <a:rPr lang="en-US" dirty="0">
                <a:hlinkClick r:id="rId9"/>
              </a:rPr>
              <a:t>Where is LPG used?</a:t>
            </a:r>
            <a:endParaRPr lang="fr-FR" dirty="0">
              <a:solidFill>
                <a:srgbClr val="63E4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333BD0-BA18-68BB-CE2A-52D483F1C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www.worldliquidgas.org</a:t>
            </a:r>
            <a:endParaRPr lang="en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9D90F-39EC-3255-E671-A5260F2F4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7</a:t>
            </a:fld>
            <a:r>
              <a:rPr lang="en-GB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703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6D438-5980-F04F-E511-484ADB43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globe&#10;&#10;Description automatically generated">
            <a:extLst>
              <a:ext uri="{FF2B5EF4-FFF2-40B4-BE49-F238E27FC236}">
                <a16:creationId xmlns:a16="http://schemas.microsoft.com/office/drawing/2014/main" id="{16D7DE68-0AB4-37B0-4CC3-DB22A2EB28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0E758F5-B6D3-7317-36EA-437D021FF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29" y="2392391"/>
            <a:ext cx="6128240" cy="1398482"/>
          </a:xfrm>
        </p:spPr>
        <p:txBody>
          <a:bodyPr>
            <a:noAutofit/>
          </a:bodyPr>
          <a:lstStyle/>
          <a:p>
            <a:r>
              <a:rPr lang="en-GB" sz="6600" b="1" cap="none" dirty="0">
                <a:latin typeface="+mn-lt"/>
              </a:rPr>
              <a:t>Happy </a:t>
            </a:r>
            <a:br>
              <a:rPr lang="en-GB" sz="6600" b="1" cap="none" dirty="0">
                <a:latin typeface="+mn-lt"/>
              </a:rPr>
            </a:br>
            <a:r>
              <a:rPr lang="en-GB" sz="6600" b="1" cap="none" dirty="0">
                <a:latin typeface="+mn-lt"/>
              </a:rPr>
              <a:t>LPG Day!</a:t>
            </a:r>
            <a:endParaRPr lang="en-BE" sz="6600" b="1" cap="non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AC05B3-9863-3B69-2792-396E496F5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29" y="6020645"/>
            <a:ext cx="4966920" cy="258516"/>
          </a:xfrm>
        </p:spPr>
        <p:txBody>
          <a:bodyPr/>
          <a:lstStyle/>
          <a:p>
            <a:r>
              <a:rPr lang="en-GB" dirty="0" err="1"/>
              <a:t>www.worldliquidgas.org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07B6A3-9BF2-F213-07AB-D937DD811C72}"/>
              </a:ext>
            </a:extLst>
          </p:cNvPr>
          <p:cNvGrpSpPr/>
          <p:nvPr/>
        </p:nvGrpSpPr>
        <p:grpSpPr>
          <a:xfrm>
            <a:off x="626132" y="578605"/>
            <a:ext cx="2341649" cy="769549"/>
            <a:chOff x="626132" y="578605"/>
            <a:chExt cx="2341649" cy="769549"/>
          </a:xfrm>
        </p:grpSpPr>
        <p:grpSp>
          <p:nvGrpSpPr>
            <p:cNvPr id="3" name="Graphic 9">
              <a:extLst>
                <a:ext uri="{FF2B5EF4-FFF2-40B4-BE49-F238E27FC236}">
                  <a16:creationId xmlns:a16="http://schemas.microsoft.com/office/drawing/2014/main" id="{B5038C3E-9B63-A5B0-1E23-6D758F428490}"/>
                </a:ext>
              </a:extLst>
            </p:cNvPr>
            <p:cNvGrpSpPr/>
            <p:nvPr/>
          </p:nvGrpSpPr>
          <p:grpSpPr>
            <a:xfrm>
              <a:off x="1910266" y="1231308"/>
              <a:ext cx="1057281" cy="116846"/>
              <a:chOff x="4478386" y="3292884"/>
              <a:chExt cx="2877062" cy="317960"/>
            </a:xfrm>
            <a:solidFill>
              <a:srgbClr val="FFFFFF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ACE51D5-BFEF-2A2D-5CA0-D7F39DA79F79}"/>
                  </a:ext>
                </a:extLst>
              </p:cNvPr>
              <p:cNvSpPr/>
              <p:nvPr/>
            </p:nvSpPr>
            <p:spPr>
              <a:xfrm>
                <a:off x="4478386" y="3307510"/>
                <a:ext cx="120408" cy="218121"/>
              </a:xfrm>
              <a:custGeom>
                <a:avLst/>
                <a:gdLst>
                  <a:gd name="connsiteX0" fmla="*/ 35677 w 120408"/>
                  <a:gd name="connsiteY0" fmla="*/ 28616 h 218121"/>
                  <a:gd name="connsiteX1" fmla="*/ 35677 w 120408"/>
                  <a:gd name="connsiteY1" fmla="*/ 92845 h 218121"/>
                  <a:gd name="connsiteX2" fmla="*/ 110852 w 120408"/>
                  <a:gd name="connsiteY2" fmla="*/ 92845 h 218121"/>
                  <a:gd name="connsiteX3" fmla="*/ 110852 w 120408"/>
                  <a:gd name="connsiteY3" fmla="*/ 122097 h 218121"/>
                  <a:gd name="connsiteX4" fmla="*/ 35677 w 120408"/>
                  <a:gd name="connsiteY4" fmla="*/ 122097 h 218121"/>
                  <a:gd name="connsiteX5" fmla="*/ 35677 w 120408"/>
                  <a:gd name="connsiteY5" fmla="*/ 188869 h 218121"/>
                  <a:gd name="connsiteX6" fmla="*/ 120409 w 120408"/>
                  <a:gd name="connsiteY6" fmla="*/ 188869 h 218121"/>
                  <a:gd name="connsiteX7" fmla="*/ 120409 w 120408"/>
                  <a:gd name="connsiteY7" fmla="*/ 218121 h 218121"/>
                  <a:gd name="connsiteX8" fmla="*/ 0 w 120408"/>
                  <a:gd name="connsiteY8" fmla="*/ 218121 h 218121"/>
                  <a:gd name="connsiteX9" fmla="*/ 0 w 120408"/>
                  <a:gd name="connsiteY9" fmla="*/ 0 h 218121"/>
                  <a:gd name="connsiteX10" fmla="*/ 120409 w 120408"/>
                  <a:gd name="connsiteY10" fmla="*/ 0 h 218121"/>
                  <a:gd name="connsiteX11" fmla="*/ 120409 w 120408"/>
                  <a:gd name="connsiteY11" fmla="*/ 29252 h 218121"/>
                  <a:gd name="connsiteX12" fmla="*/ 35677 w 120408"/>
                  <a:gd name="connsiteY12" fmla="*/ 29252 h 2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408" h="218121">
                    <a:moveTo>
                      <a:pt x="35677" y="28616"/>
                    </a:moveTo>
                    <a:lnTo>
                      <a:pt x="35677" y="92845"/>
                    </a:lnTo>
                    <a:lnTo>
                      <a:pt x="110852" y="92845"/>
                    </a:lnTo>
                    <a:lnTo>
                      <a:pt x="110852" y="122097"/>
                    </a:lnTo>
                    <a:lnTo>
                      <a:pt x="35677" y="122097"/>
                    </a:lnTo>
                    <a:lnTo>
                      <a:pt x="35677" y="188869"/>
                    </a:lnTo>
                    <a:lnTo>
                      <a:pt x="120409" y="188869"/>
                    </a:lnTo>
                    <a:lnTo>
                      <a:pt x="120409" y="218121"/>
                    </a:lnTo>
                    <a:lnTo>
                      <a:pt x="0" y="218121"/>
                    </a:lnTo>
                    <a:lnTo>
                      <a:pt x="0" y="0"/>
                    </a:lnTo>
                    <a:lnTo>
                      <a:pt x="120409" y="0"/>
                    </a:lnTo>
                    <a:lnTo>
                      <a:pt x="120409" y="29252"/>
                    </a:lnTo>
                    <a:lnTo>
                      <a:pt x="35677" y="29252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C7993EF-E12E-AE0F-B37A-5EF5C99706C6}"/>
                  </a:ext>
                </a:extLst>
              </p:cNvPr>
              <p:cNvSpPr/>
              <p:nvPr/>
            </p:nvSpPr>
            <p:spPr>
              <a:xfrm>
                <a:off x="4655495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E65E2A5-E164-AAB9-D9E5-585D3D00BBC9}"/>
                  </a:ext>
                </a:extLst>
              </p:cNvPr>
              <p:cNvSpPr/>
              <p:nvPr/>
            </p:nvSpPr>
            <p:spPr>
              <a:xfrm>
                <a:off x="4859361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8 w 171374"/>
                  <a:gd name="connsiteY1" fmla="*/ 103019 h 178693"/>
                  <a:gd name="connsiteX2" fmla="*/ 52878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5 w 171374"/>
                  <a:gd name="connsiteY16" fmla="*/ 85214 h 178693"/>
                  <a:gd name="connsiteX17" fmla="*/ 170101 w 171374"/>
                  <a:gd name="connsiteY17" fmla="*/ 103019 h 178693"/>
                  <a:gd name="connsiteX18" fmla="*/ 133787 w 171374"/>
                  <a:gd name="connsiteY18" fmla="*/ 74403 h 178693"/>
                  <a:gd name="connsiteX19" fmla="*/ 119771 w 171374"/>
                  <a:gd name="connsiteY19" fmla="*/ 42607 h 178693"/>
                  <a:gd name="connsiteX20" fmla="*/ 85369 w 171374"/>
                  <a:gd name="connsiteY20" fmla="*/ 30524 h 178693"/>
                  <a:gd name="connsiteX21" fmla="*/ 53515 w 171374"/>
                  <a:gd name="connsiteY21" fmla="*/ 41971 h 178693"/>
                  <a:gd name="connsiteX22" fmla="*/ 37588 w 171374"/>
                  <a:gd name="connsiteY22" fmla="*/ 73767 h 178693"/>
                  <a:gd name="connsiteX23" fmla="*/ 133787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8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5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5" y="68044"/>
                      <a:pt x="171375" y="85214"/>
                    </a:cubicBezTo>
                    <a:cubicBezTo>
                      <a:pt x="170738" y="92209"/>
                      <a:pt x="170738" y="97932"/>
                      <a:pt x="170101" y="103019"/>
                    </a:cubicBezTo>
                    <a:close/>
                    <a:moveTo>
                      <a:pt x="133787" y="74403"/>
                    </a:moveTo>
                    <a:cubicBezTo>
                      <a:pt x="133787" y="61049"/>
                      <a:pt x="128690" y="50874"/>
                      <a:pt x="119771" y="42607"/>
                    </a:cubicBezTo>
                    <a:cubicBezTo>
                      <a:pt x="110852" y="34976"/>
                      <a:pt x="99385" y="30524"/>
                      <a:pt x="85369" y="30524"/>
                    </a:cubicBezTo>
                    <a:cubicBezTo>
                      <a:pt x="73264" y="30524"/>
                      <a:pt x="62434" y="34340"/>
                      <a:pt x="53515" y="41971"/>
                    </a:cubicBezTo>
                    <a:cubicBezTo>
                      <a:pt x="44596" y="49602"/>
                      <a:pt x="39499" y="60413"/>
                      <a:pt x="37588" y="73767"/>
                    </a:cubicBezTo>
                    <a:lnTo>
                      <a:pt x="133787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6E897B-2EE8-2B75-6F01-855A5906EEAC}"/>
                  </a:ext>
                </a:extLst>
              </p:cNvPr>
              <p:cNvSpPr/>
              <p:nvPr/>
            </p:nvSpPr>
            <p:spPr>
              <a:xfrm>
                <a:off x="5078517" y="3349481"/>
                <a:ext cx="87280" cy="175514"/>
              </a:xfrm>
              <a:custGeom>
                <a:avLst/>
                <a:gdLst>
                  <a:gd name="connsiteX0" fmla="*/ 56063 w 87280"/>
                  <a:gd name="connsiteY0" fmla="*/ 7631 h 175514"/>
                  <a:gd name="connsiteX1" fmla="*/ 87280 w 87280"/>
                  <a:gd name="connsiteY1" fmla="*/ 0 h 175514"/>
                  <a:gd name="connsiteX2" fmla="*/ 87280 w 87280"/>
                  <a:gd name="connsiteY2" fmla="*/ 36884 h 175514"/>
                  <a:gd name="connsiteX3" fmla="*/ 78361 w 87280"/>
                  <a:gd name="connsiteY3" fmla="*/ 36884 h 175514"/>
                  <a:gd name="connsiteX4" fmla="*/ 46507 w 87280"/>
                  <a:gd name="connsiteY4" fmla="*/ 47694 h 175514"/>
                  <a:gd name="connsiteX5" fmla="*/ 35677 w 87280"/>
                  <a:gd name="connsiteY5" fmla="*/ 84578 h 175514"/>
                  <a:gd name="connsiteX6" fmla="*/ 35677 w 87280"/>
                  <a:gd name="connsiteY6" fmla="*/ 175514 h 175514"/>
                  <a:gd name="connsiteX7" fmla="*/ 0 w 87280"/>
                  <a:gd name="connsiteY7" fmla="*/ 175514 h 175514"/>
                  <a:gd name="connsiteX8" fmla="*/ 0 w 87280"/>
                  <a:gd name="connsiteY8" fmla="*/ 2544 h 175514"/>
                  <a:gd name="connsiteX9" fmla="*/ 35677 w 87280"/>
                  <a:gd name="connsiteY9" fmla="*/ 2544 h 175514"/>
                  <a:gd name="connsiteX10" fmla="*/ 35677 w 87280"/>
                  <a:gd name="connsiteY10" fmla="*/ 27345 h 175514"/>
                  <a:gd name="connsiteX11" fmla="*/ 56063 w 87280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80" h="175514">
                    <a:moveTo>
                      <a:pt x="56063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6" y="36884"/>
                      <a:pt x="53515" y="40699"/>
                      <a:pt x="46507" y="47694"/>
                    </a:cubicBezTo>
                    <a:cubicBezTo>
                      <a:pt x="39499" y="54689"/>
                      <a:pt x="35677" y="67408"/>
                      <a:pt x="35677" y="84578"/>
                    </a:cubicBezTo>
                    <a:lnTo>
                      <a:pt x="35677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7" y="2544"/>
                    </a:lnTo>
                    <a:lnTo>
                      <a:pt x="35677" y="27345"/>
                    </a:lnTo>
                    <a:cubicBezTo>
                      <a:pt x="40773" y="19078"/>
                      <a:pt x="47781" y="12082"/>
                      <a:pt x="56063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BC414CE-205F-698F-ED86-D7C37A68C27D}"/>
                  </a:ext>
                </a:extLst>
              </p:cNvPr>
              <p:cNvSpPr/>
              <p:nvPr/>
            </p:nvSpPr>
            <p:spPr>
              <a:xfrm>
                <a:off x="5199563" y="3350432"/>
                <a:ext cx="177746" cy="260412"/>
              </a:xfrm>
              <a:custGeom>
                <a:avLst/>
                <a:gdLst>
                  <a:gd name="connsiteX0" fmla="*/ 117223 w 177746"/>
                  <a:gd name="connsiteY0" fmla="*/ 7316 h 260412"/>
                  <a:gd name="connsiteX1" fmla="*/ 141432 w 177746"/>
                  <a:gd name="connsiteY1" fmla="*/ 27030 h 260412"/>
                  <a:gd name="connsiteX2" fmla="*/ 141432 w 177746"/>
                  <a:gd name="connsiteY2" fmla="*/ 2229 h 260412"/>
                  <a:gd name="connsiteX3" fmla="*/ 177746 w 177746"/>
                  <a:gd name="connsiteY3" fmla="*/ 2229 h 260412"/>
                  <a:gd name="connsiteX4" fmla="*/ 177746 w 177746"/>
                  <a:gd name="connsiteY4" fmla="*/ 177743 h 260412"/>
                  <a:gd name="connsiteX5" fmla="*/ 167552 w 177746"/>
                  <a:gd name="connsiteY5" fmla="*/ 220350 h 260412"/>
                  <a:gd name="connsiteX6" fmla="*/ 138247 w 177746"/>
                  <a:gd name="connsiteY6" fmla="*/ 249602 h 260412"/>
                  <a:gd name="connsiteX7" fmla="*/ 93014 w 177746"/>
                  <a:gd name="connsiteY7" fmla="*/ 260413 h 260412"/>
                  <a:gd name="connsiteX8" fmla="*/ 34403 w 177746"/>
                  <a:gd name="connsiteY8" fmla="*/ 243879 h 260412"/>
                  <a:gd name="connsiteX9" fmla="*/ 8282 w 177746"/>
                  <a:gd name="connsiteY9" fmla="*/ 199364 h 260412"/>
                  <a:gd name="connsiteX10" fmla="*/ 43959 w 177746"/>
                  <a:gd name="connsiteY10" fmla="*/ 199364 h 260412"/>
                  <a:gd name="connsiteX11" fmla="*/ 61160 w 177746"/>
                  <a:gd name="connsiteY11" fmla="*/ 220986 h 260412"/>
                  <a:gd name="connsiteX12" fmla="*/ 93014 w 177746"/>
                  <a:gd name="connsiteY12" fmla="*/ 229253 h 260412"/>
                  <a:gd name="connsiteX13" fmla="*/ 128054 w 177746"/>
                  <a:gd name="connsiteY13" fmla="*/ 215898 h 260412"/>
                  <a:gd name="connsiteX14" fmla="*/ 141432 w 177746"/>
                  <a:gd name="connsiteY14" fmla="*/ 177743 h 260412"/>
                  <a:gd name="connsiteX15" fmla="*/ 141432 w 177746"/>
                  <a:gd name="connsiteY15" fmla="*/ 149127 h 260412"/>
                  <a:gd name="connsiteX16" fmla="*/ 116586 w 177746"/>
                  <a:gd name="connsiteY16" fmla="*/ 169476 h 260412"/>
                  <a:gd name="connsiteX17" fmla="*/ 81546 w 177746"/>
                  <a:gd name="connsiteY17" fmla="*/ 177743 h 260412"/>
                  <a:gd name="connsiteX18" fmla="*/ 40136 w 177746"/>
                  <a:gd name="connsiteY18" fmla="*/ 166297 h 260412"/>
                  <a:gd name="connsiteX19" fmla="*/ 10830 w 177746"/>
                  <a:gd name="connsiteY19" fmla="*/ 134500 h 260412"/>
                  <a:gd name="connsiteX20" fmla="*/ 0 w 177746"/>
                  <a:gd name="connsiteY20" fmla="*/ 88078 h 260412"/>
                  <a:gd name="connsiteX21" fmla="*/ 10830 w 177746"/>
                  <a:gd name="connsiteY21" fmla="*/ 42292 h 260412"/>
                  <a:gd name="connsiteX22" fmla="*/ 40136 w 177746"/>
                  <a:gd name="connsiteY22" fmla="*/ 11132 h 260412"/>
                  <a:gd name="connsiteX23" fmla="*/ 81546 w 177746"/>
                  <a:gd name="connsiteY23" fmla="*/ 321 h 260412"/>
                  <a:gd name="connsiteX24" fmla="*/ 117223 w 177746"/>
                  <a:gd name="connsiteY24" fmla="*/ 7316 h 260412"/>
                  <a:gd name="connsiteX25" fmla="*/ 133787 w 177746"/>
                  <a:gd name="connsiteY25" fmla="*/ 56918 h 260412"/>
                  <a:gd name="connsiteX26" fmla="*/ 114675 w 177746"/>
                  <a:gd name="connsiteY26" fmla="*/ 36568 h 260412"/>
                  <a:gd name="connsiteX27" fmla="*/ 89191 w 177746"/>
                  <a:gd name="connsiteY27" fmla="*/ 29573 h 260412"/>
                  <a:gd name="connsiteX28" fmla="*/ 63708 w 177746"/>
                  <a:gd name="connsiteY28" fmla="*/ 36568 h 260412"/>
                  <a:gd name="connsiteX29" fmla="*/ 44596 w 177746"/>
                  <a:gd name="connsiteY29" fmla="*/ 56282 h 260412"/>
                  <a:gd name="connsiteX30" fmla="*/ 36951 w 177746"/>
                  <a:gd name="connsiteY30" fmla="*/ 87442 h 260412"/>
                  <a:gd name="connsiteX31" fmla="*/ 44596 w 177746"/>
                  <a:gd name="connsiteY31" fmla="*/ 118602 h 260412"/>
                  <a:gd name="connsiteX32" fmla="*/ 64346 w 177746"/>
                  <a:gd name="connsiteY32" fmla="*/ 138952 h 260412"/>
                  <a:gd name="connsiteX33" fmla="*/ 89829 w 177746"/>
                  <a:gd name="connsiteY33" fmla="*/ 145947 h 260412"/>
                  <a:gd name="connsiteX34" fmla="*/ 115312 w 177746"/>
                  <a:gd name="connsiteY34" fmla="*/ 138952 h 260412"/>
                  <a:gd name="connsiteX35" fmla="*/ 134425 w 177746"/>
                  <a:gd name="connsiteY35" fmla="*/ 118602 h 260412"/>
                  <a:gd name="connsiteX36" fmla="*/ 142069 w 177746"/>
                  <a:gd name="connsiteY36" fmla="*/ 87442 h 260412"/>
                  <a:gd name="connsiteX37" fmla="*/ 133787 w 177746"/>
                  <a:gd name="connsiteY37" fmla="*/ 56918 h 260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746" h="260412">
                    <a:moveTo>
                      <a:pt x="117223" y="7316"/>
                    </a:moveTo>
                    <a:cubicBezTo>
                      <a:pt x="127416" y="12403"/>
                      <a:pt x="135698" y="19399"/>
                      <a:pt x="141432" y="27030"/>
                    </a:cubicBezTo>
                    <a:lnTo>
                      <a:pt x="141432" y="2229"/>
                    </a:lnTo>
                    <a:lnTo>
                      <a:pt x="177746" y="2229"/>
                    </a:lnTo>
                    <a:lnTo>
                      <a:pt x="177746" y="177743"/>
                    </a:lnTo>
                    <a:cubicBezTo>
                      <a:pt x="177746" y="193641"/>
                      <a:pt x="174561" y="207631"/>
                      <a:pt x="167552" y="220350"/>
                    </a:cubicBezTo>
                    <a:cubicBezTo>
                      <a:pt x="160545" y="233068"/>
                      <a:pt x="150989" y="242607"/>
                      <a:pt x="138247" y="249602"/>
                    </a:cubicBezTo>
                    <a:cubicBezTo>
                      <a:pt x="125505" y="256597"/>
                      <a:pt x="110215" y="260413"/>
                      <a:pt x="93014" y="260413"/>
                    </a:cubicBezTo>
                    <a:cubicBezTo>
                      <a:pt x="69442" y="260413"/>
                      <a:pt x="50330" y="254690"/>
                      <a:pt x="34403" y="243879"/>
                    </a:cubicBezTo>
                    <a:cubicBezTo>
                      <a:pt x="19112" y="233068"/>
                      <a:pt x="10194" y="217806"/>
                      <a:pt x="8282" y="199364"/>
                    </a:cubicBezTo>
                    <a:lnTo>
                      <a:pt x="43959" y="199364"/>
                    </a:lnTo>
                    <a:cubicBezTo>
                      <a:pt x="46507" y="208267"/>
                      <a:pt x="52241" y="215898"/>
                      <a:pt x="61160" y="220986"/>
                    </a:cubicBezTo>
                    <a:cubicBezTo>
                      <a:pt x="70079" y="226709"/>
                      <a:pt x="80909" y="229253"/>
                      <a:pt x="93014" y="229253"/>
                    </a:cubicBezTo>
                    <a:cubicBezTo>
                      <a:pt x="107667" y="229253"/>
                      <a:pt x="119134" y="224801"/>
                      <a:pt x="128054" y="215898"/>
                    </a:cubicBezTo>
                    <a:cubicBezTo>
                      <a:pt x="136973" y="206995"/>
                      <a:pt x="141432" y="194277"/>
                      <a:pt x="141432" y="177743"/>
                    </a:cubicBezTo>
                    <a:lnTo>
                      <a:pt x="141432" y="149127"/>
                    </a:lnTo>
                    <a:cubicBezTo>
                      <a:pt x="135061" y="157394"/>
                      <a:pt x="127416" y="164389"/>
                      <a:pt x="116586" y="169476"/>
                    </a:cubicBezTo>
                    <a:cubicBezTo>
                      <a:pt x="106393" y="175199"/>
                      <a:pt x="94288" y="177743"/>
                      <a:pt x="81546" y="177743"/>
                    </a:cubicBezTo>
                    <a:cubicBezTo>
                      <a:pt x="66257" y="177743"/>
                      <a:pt x="52878" y="173928"/>
                      <a:pt x="40136" y="166297"/>
                    </a:cubicBezTo>
                    <a:cubicBezTo>
                      <a:pt x="27394" y="158665"/>
                      <a:pt x="17838" y="147855"/>
                      <a:pt x="10830" y="134500"/>
                    </a:cubicBezTo>
                    <a:cubicBezTo>
                      <a:pt x="3823" y="120510"/>
                      <a:pt x="0" y="105248"/>
                      <a:pt x="0" y="88078"/>
                    </a:cubicBezTo>
                    <a:cubicBezTo>
                      <a:pt x="0" y="70908"/>
                      <a:pt x="3823" y="55646"/>
                      <a:pt x="10830" y="42292"/>
                    </a:cubicBezTo>
                    <a:cubicBezTo>
                      <a:pt x="17838" y="28937"/>
                      <a:pt x="28032" y="18763"/>
                      <a:pt x="40136" y="11132"/>
                    </a:cubicBezTo>
                    <a:cubicBezTo>
                      <a:pt x="52878" y="3501"/>
                      <a:pt x="66257" y="321"/>
                      <a:pt x="81546" y="321"/>
                    </a:cubicBezTo>
                    <a:cubicBezTo>
                      <a:pt x="94925" y="-951"/>
                      <a:pt x="107030" y="1593"/>
                      <a:pt x="117223" y="7316"/>
                    </a:cubicBezTo>
                    <a:close/>
                    <a:moveTo>
                      <a:pt x="133787" y="56918"/>
                    </a:moveTo>
                    <a:cubicBezTo>
                      <a:pt x="128691" y="48015"/>
                      <a:pt x="122320" y="41656"/>
                      <a:pt x="114675" y="36568"/>
                    </a:cubicBezTo>
                    <a:cubicBezTo>
                      <a:pt x="107030" y="32117"/>
                      <a:pt x="98111" y="29573"/>
                      <a:pt x="89191" y="29573"/>
                    </a:cubicBezTo>
                    <a:cubicBezTo>
                      <a:pt x="80273" y="29573"/>
                      <a:pt x="71353" y="32117"/>
                      <a:pt x="63708" y="36568"/>
                    </a:cubicBezTo>
                    <a:cubicBezTo>
                      <a:pt x="56063" y="41020"/>
                      <a:pt x="49055" y="47379"/>
                      <a:pt x="44596" y="56282"/>
                    </a:cubicBezTo>
                    <a:cubicBezTo>
                      <a:pt x="39499" y="65185"/>
                      <a:pt x="36951" y="75360"/>
                      <a:pt x="36951" y="87442"/>
                    </a:cubicBezTo>
                    <a:cubicBezTo>
                      <a:pt x="36951" y="99525"/>
                      <a:pt x="39499" y="109699"/>
                      <a:pt x="44596" y="118602"/>
                    </a:cubicBezTo>
                    <a:cubicBezTo>
                      <a:pt x="49692" y="127505"/>
                      <a:pt x="56063" y="134500"/>
                      <a:pt x="64346" y="138952"/>
                    </a:cubicBezTo>
                    <a:cubicBezTo>
                      <a:pt x="72628" y="143403"/>
                      <a:pt x="80909" y="145947"/>
                      <a:pt x="89829" y="145947"/>
                    </a:cubicBezTo>
                    <a:cubicBezTo>
                      <a:pt x="98748" y="145947"/>
                      <a:pt x="107667" y="143403"/>
                      <a:pt x="115312" y="138952"/>
                    </a:cubicBezTo>
                    <a:cubicBezTo>
                      <a:pt x="122957" y="134500"/>
                      <a:pt x="129965" y="127505"/>
                      <a:pt x="134425" y="118602"/>
                    </a:cubicBezTo>
                    <a:cubicBezTo>
                      <a:pt x="139521" y="109699"/>
                      <a:pt x="142069" y="99525"/>
                      <a:pt x="142069" y="87442"/>
                    </a:cubicBezTo>
                    <a:cubicBezTo>
                      <a:pt x="141432" y="75996"/>
                      <a:pt x="138884" y="65821"/>
                      <a:pt x="133787" y="569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3C20CCB-BEBE-3BFE-5233-53A24F85B76D}"/>
                  </a:ext>
                </a:extLst>
              </p:cNvPr>
              <p:cNvSpPr/>
              <p:nvPr/>
            </p:nvSpPr>
            <p:spPr>
              <a:xfrm>
                <a:off x="5416171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885807A1-1597-884D-B9F2-15A95D431632}"/>
                  </a:ext>
                </a:extLst>
              </p:cNvPr>
              <p:cNvSpPr/>
              <p:nvPr/>
            </p:nvSpPr>
            <p:spPr>
              <a:xfrm>
                <a:off x="5713688" y="3306874"/>
                <a:ext cx="198132" cy="218120"/>
              </a:xfrm>
              <a:custGeom>
                <a:avLst/>
                <a:gdLst>
                  <a:gd name="connsiteX0" fmla="*/ 143980 w 198132"/>
                  <a:gd name="connsiteY0" fmla="*/ 173606 h 218120"/>
                  <a:gd name="connsiteX1" fmla="*/ 52878 w 198132"/>
                  <a:gd name="connsiteY1" fmla="*/ 173606 h 218120"/>
                  <a:gd name="connsiteX2" fmla="*/ 36951 w 198132"/>
                  <a:gd name="connsiteY2" fmla="*/ 218121 h 218120"/>
                  <a:gd name="connsiteX3" fmla="*/ 0 w 198132"/>
                  <a:gd name="connsiteY3" fmla="*/ 218121 h 218120"/>
                  <a:gd name="connsiteX4" fmla="*/ 78361 w 198132"/>
                  <a:gd name="connsiteY4" fmla="*/ 0 h 218120"/>
                  <a:gd name="connsiteX5" fmla="*/ 119771 w 198132"/>
                  <a:gd name="connsiteY5" fmla="*/ 0 h 218120"/>
                  <a:gd name="connsiteX6" fmla="*/ 198132 w 198132"/>
                  <a:gd name="connsiteY6" fmla="*/ 218121 h 218120"/>
                  <a:gd name="connsiteX7" fmla="*/ 160545 w 198132"/>
                  <a:gd name="connsiteY7" fmla="*/ 218121 h 218120"/>
                  <a:gd name="connsiteX8" fmla="*/ 143980 w 198132"/>
                  <a:gd name="connsiteY8" fmla="*/ 173606 h 218120"/>
                  <a:gd name="connsiteX9" fmla="*/ 134424 w 198132"/>
                  <a:gd name="connsiteY9" fmla="*/ 144354 h 218120"/>
                  <a:gd name="connsiteX10" fmla="*/ 98748 w 198132"/>
                  <a:gd name="connsiteY10" fmla="*/ 43243 h 218120"/>
                  <a:gd name="connsiteX11" fmla="*/ 63071 w 198132"/>
                  <a:gd name="connsiteY11" fmla="*/ 144354 h 218120"/>
                  <a:gd name="connsiteX12" fmla="*/ 134424 w 198132"/>
                  <a:gd name="connsiteY12" fmla="*/ 144354 h 2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32" h="218120">
                    <a:moveTo>
                      <a:pt x="143980" y="173606"/>
                    </a:moveTo>
                    <a:lnTo>
                      <a:pt x="52878" y="173606"/>
                    </a:lnTo>
                    <a:lnTo>
                      <a:pt x="36951" y="218121"/>
                    </a:lnTo>
                    <a:lnTo>
                      <a:pt x="0" y="218121"/>
                    </a:lnTo>
                    <a:lnTo>
                      <a:pt x="78361" y="0"/>
                    </a:lnTo>
                    <a:lnTo>
                      <a:pt x="119771" y="0"/>
                    </a:lnTo>
                    <a:lnTo>
                      <a:pt x="198132" y="218121"/>
                    </a:lnTo>
                    <a:lnTo>
                      <a:pt x="160545" y="218121"/>
                    </a:lnTo>
                    <a:lnTo>
                      <a:pt x="143980" y="173606"/>
                    </a:lnTo>
                    <a:close/>
                    <a:moveTo>
                      <a:pt x="134424" y="144354"/>
                    </a:moveTo>
                    <a:lnTo>
                      <a:pt x="98748" y="43243"/>
                    </a:lnTo>
                    <a:lnTo>
                      <a:pt x="63071" y="144354"/>
                    </a:lnTo>
                    <a:lnTo>
                      <a:pt x="134424" y="144354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A4F87716-CE0D-A33A-58A6-F2C50D019C84}"/>
                  </a:ext>
                </a:extLst>
              </p:cNvPr>
              <p:cNvSpPr/>
              <p:nvPr/>
            </p:nvSpPr>
            <p:spPr>
              <a:xfrm>
                <a:off x="5958327" y="3348845"/>
                <a:ext cx="157996" cy="175514"/>
              </a:xfrm>
              <a:custGeom>
                <a:avLst/>
                <a:gdLst>
                  <a:gd name="connsiteX0" fmla="*/ 123594 w 157996"/>
                  <a:gd name="connsiteY0" fmla="*/ 8903 h 175514"/>
                  <a:gd name="connsiteX1" fmla="*/ 149077 w 157996"/>
                  <a:gd name="connsiteY1" fmla="*/ 33704 h 175514"/>
                  <a:gd name="connsiteX2" fmla="*/ 157996 w 157996"/>
                  <a:gd name="connsiteY2" fmla="*/ 73767 h 175514"/>
                  <a:gd name="connsiteX3" fmla="*/ 157996 w 157996"/>
                  <a:gd name="connsiteY3" fmla="*/ 175514 h 175514"/>
                  <a:gd name="connsiteX4" fmla="*/ 122319 w 157996"/>
                  <a:gd name="connsiteY4" fmla="*/ 175514 h 175514"/>
                  <a:gd name="connsiteX5" fmla="*/ 122319 w 157996"/>
                  <a:gd name="connsiteY5" fmla="*/ 78854 h 175514"/>
                  <a:gd name="connsiteX6" fmla="*/ 110852 w 157996"/>
                  <a:gd name="connsiteY6" fmla="*/ 43243 h 175514"/>
                  <a:gd name="connsiteX7" fmla="*/ 78998 w 157996"/>
                  <a:gd name="connsiteY7" fmla="*/ 31160 h 175514"/>
                  <a:gd name="connsiteX8" fmla="*/ 47144 w 157996"/>
                  <a:gd name="connsiteY8" fmla="*/ 43243 h 175514"/>
                  <a:gd name="connsiteX9" fmla="*/ 35676 w 157996"/>
                  <a:gd name="connsiteY9" fmla="*/ 78854 h 175514"/>
                  <a:gd name="connsiteX10" fmla="*/ 35676 w 157996"/>
                  <a:gd name="connsiteY10" fmla="*/ 175514 h 175514"/>
                  <a:gd name="connsiteX11" fmla="*/ 0 w 157996"/>
                  <a:gd name="connsiteY11" fmla="*/ 175514 h 175514"/>
                  <a:gd name="connsiteX12" fmla="*/ 0 w 157996"/>
                  <a:gd name="connsiteY12" fmla="*/ 2544 h 175514"/>
                  <a:gd name="connsiteX13" fmla="*/ 35676 w 157996"/>
                  <a:gd name="connsiteY13" fmla="*/ 2544 h 175514"/>
                  <a:gd name="connsiteX14" fmla="*/ 35676 w 157996"/>
                  <a:gd name="connsiteY14" fmla="*/ 22257 h 175514"/>
                  <a:gd name="connsiteX15" fmla="*/ 57974 w 157996"/>
                  <a:gd name="connsiteY15" fmla="*/ 5723 h 175514"/>
                  <a:gd name="connsiteX16" fmla="*/ 87280 w 157996"/>
                  <a:gd name="connsiteY16" fmla="*/ 0 h 175514"/>
                  <a:gd name="connsiteX17" fmla="*/ 123594 w 157996"/>
                  <a:gd name="connsiteY17" fmla="*/ 8903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175514">
                    <a:moveTo>
                      <a:pt x="123594" y="8903"/>
                    </a:moveTo>
                    <a:cubicBezTo>
                      <a:pt x="134424" y="14626"/>
                      <a:pt x="142706" y="22893"/>
                      <a:pt x="149077" y="33704"/>
                    </a:cubicBezTo>
                    <a:cubicBezTo>
                      <a:pt x="155448" y="44515"/>
                      <a:pt x="157996" y="57869"/>
                      <a:pt x="157996" y="73767"/>
                    </a:cubicBezTo>
                    <a:lnTo>
                      <a:pt x="157996" y="175514"/>
                    </a:lnTo>
                    <a:lnTo>
                      <a:pt x="122319" y="175514"/>
                    </a:lnTo>
                    <a:lnTo>
                      <a:pt x="122319" y="78854"/>
                    </a:lnTo>
                    <a:cubicBezTo>
                      <a:pt x="122319" y="63592"/>
                      <a:pt x="118497" y="51510"/>
                      <a:pt x="110852" y="43243"/>
                    </a:cubicBezTo>
                    <a:cubicBezTo>
                      <a:pt x="103207" y="34976"/>
                      <a:pt x="92377" y="31160"/>
                      <a:pt x="78998" y="31160"/>
                    </a:cubicBezTo>
                    <a:cubicBezTo>
                      <a:pt x="65619" y="31160"/>
                      <a:pt x="54789" y="34976"/>
                      <a:pt x="47144" y="43243"/>
                    </a:cubicBezTo>
                    <a:cubicBezTo>
                      <a:pt x="39499" y="51510"/>
                      <a:pt x="35676" y="63592"/>
                      <a:pt x="35676" y="78854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2257"/>
                    </a:lnTo>
                    <a:cubicBezTo>
                      <a:pt x="41410" y="15262"/>
                      <a:pt x="49055" y="9539"/>
                      <a:pt x="57974" y="5723"/>
                    </a:cubicBezTo>
                    <a:cubicBezTo>
                      <a:pt x="66894" y="1908"/>
                      <a:pt x="76450" y="0"/>
                      <a:pt x="87280" y="0"/>
                    </a:cubicBezTo>
                    <a:cubicBezTo>
                      <a:pt x="100659" y="636"/>
                      <a:pt x="112763" y="3816"/>
                      <a:pt x="123594" y="8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9662975D-A89F-7191-8ACE-0C3BE4FB3477}"/>
                  </a:ext>
                </a:extLst>
              </p:cNvPr>
              <p:cNvSpPr/>
              <p:nvPr/>
            </p:nvSpPr>
            <p:spPr>
              <a:xfrm>
                <a:off x="6153274" y="3352661"/>
                <a:ext cx="176471" cy="253732"/>
              </a:xfrm>
              <a:custGeom>
                <a:avLst/>
                <a:gdLst>
                  <a:gd name="connsiteX0" fmla="*/ 176472 w 176471"/>
                  <a:gd name="connsiteY0" fmla="*/ 0 h 253732"/>
                  <a:gd name="connsiteX1" fmla="*/ 70079 w 176471"/>
                  <a:gd name="connsiteY1" fmla="*/ 253733 h 253732"/>
                  <a:gd name="connsiteX2" fmla="*/ 33128 w 176471"/>
                  <a:gd name="connsiteY2" fmla="*/ 253733 h 253732"/>
                  <a:gd name="connsiteX3" fmla="*/ 68168 w 176471"/>
                  <a:gd name="connsiteY3" fmla="*/ 169791 h 253732"/>
                  <a:gd name="connsiteX4" fmla="*/ 0 w 176471"/>
                  <a:gd name="connsiteY4" fmla="*/ 0 h 253732"/>
                  <a:gd name="connsiteX5" fmla="*/ 40136 w 176471"/>
                  <a:gd name="connsiteY5" fmla="*/ 0 h 253732"/>
                  <a:gd name="connsiteX6" fmla="*/ 88555 w 176471"/>
                  <a:gd name="connsiteY6" fmla="*/ 131636 h 253732"/>
                  <a:gd name="connsiteX7" fmla="*/ 138884 w 176471"/>
                  <a:gd name="connsiteY7" fmla="*/ 0 h 253732"/>
                  <a:gd name="connsiteX8" fmla="*/ 176472 w 176471"/>
                  <a:gd name="connsiteY8" fmla="*/ 0 h 2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471" h="253732">
                    <a:moveTo>
                      <a:pt x="176472" y="0"/>
                    </a:moveTo>
                    <a:lnTo>
                      <a:pt x="70079" y="253733"/>
                    </a:lnTo>
                    <a:lnTo>
                      <a:pt x="33128" y="253733"/>
                    </a:lnTo>
                    <a:lnTo>
                      <a:pt x="68168" y="169791"/>
                    </a:lnTo>
                    <a:lnTo>
                      <a:pt x="0" y="0"/>
                    </a:lnTo>
                    <a:lnTo>
                      <a:pt x="40136" y="0"/>
                    </a:lnTo>
                    <a:lnTo>
                      <a:pt x="88555" y="131636"/>
                    </a:lnTo>
                    <a:lnTo>
                      <a:pt x="138884" y="0"/>
                    </a:lnTo>
                    <a:lnTo>
                      <a:pt x="1764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B0B86E3-EAD7-233C-FBD9-1324CC9D2DE1}"/>
                  </a:ext>
                </a:extLst>
              </p:cNvPr>
              <p:cNvSpPr/>
              <p:nvPr/>
            </p:nvSpPr>
            <p:spPr>
              <a:xfrm>
                <a:off x="6348859" y="3352661"/>
                <a:ext cx="252921" cy="172970"/>
              </a:xfrm>
              <a:custGeom>
                <a:avLst/>
                <a:gdLst>
                  <a:gd name="connsiteX0" fmla="*/ 252922 w 252921"/>
                  <a:gd name="connsiteY0" fmla="*/ 0 h 172970"/>
                  <a:gd name="connsiteX1" fmla="*/ 199407 w 252921"/>
                  <a:gd name="connsiteY1" fmla="*/ 172971 h 172970"/>
                  <a:gd name="connsiteX2" fmla="*/ 161819 w 252921"/>
                  <a:gd name="connsiteY2" fmla="*/ 172971 h 172970"/>
                  <a:gd name="connsiteX3" fmla="*/ 126779 w 252921"/>
                  <a:gd name="connsiteY3" fmla="*/ 45150 h 172970"/>
                  <a:gd name="connsiteX4" fmla="*/ 91740 w 252921"/>
                  <a:gd name="connsiteY4" fmla="*/ 172971 h 172970"/>
                  <a:gd name="connsiteX5" fmla="*/ 54152 w 252921"/>
                  <a:gd name="connsiteY5" fmla="*/ 172971 h 172970"/>
                  <a:gd name="connsiteX6" fmla="*/ 0 w 252921"/>
                  <a:gd name="connsiteY6" fmla="*/ 0 h 172970"/>
                  <a:gd name="connsiteX7" fmla="*/ 36314 w 252921"/>
                  <a:gd name="connsiteY7" fmla="*/ 0 h 172970"/>
                  <a:gd name="connsiteX8" fmla="*/ 72627 w 252921"/>
                  <a:gd name="connsiteY8" fmla="*/ 138631 h 172970"/>
                  <a:gd name="connsiteX9" fmla="*/ 109578 w 252921"/>
                  <a:gd name="connsiteY9" fmla="*/ 0 h 172970"/>
                  <a:gd name="connsiteX10" fmla="*/ 147166 w 252921"/>
                  <a:gd name="connsiteY10" fmla="*/ 0 h 172970"/>
                  <a:gd name="connsiteX11" fmla="*/ 182205 w 252921"/>
                  <a:gd name="connsiteY11" fmla="*/ 137995 h 172970"/>
                  <a:gd name="connsiteX12" fmla="*/ 217882 w 252921"/>
                  <a:gd name="connsiteY12" fmla="*/ 0 h 172970"/>
                  <a:gd name="connsiteX13" fmla="*/ 252922 w 252921"/>
                  <a:gd name="connsiteY13" fmla="*/ 0 h 1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921" h="172970">
                    <a:moveTo>
                      <a:pt x="252922" y="0"/>
                    </a:moveTo>
                    <a:lnTo>
                      <a:pt x="199407" y="172971"/>
                    </a:lnTo>
                    <a:lnTo>
                      <a:pt x="161819" y="172971"/>
                    </a:lnTo>
                    <a:lnTo>
                      <a:pt x="126779" y="45150"/>
                    </a:lnTo>
                    <a:lnTo>
                      <a:pt x="91740" y="172971"/>
                    </a:lnTo>
                    <a:lnTo>
                      <a:pt x="54152" y="172971"/>
                    </a:lnTo>
                    <a:lnTo>
                      <a:pt x="0" y="0"/>
                    </a:lnTo>
                    <a:lnTo>
                      <a:pt x="36314" y="0"/>
                    </a:lnTo>
                    <a:lnTo>
                      <a:pt x="72627" y="138631"/>
                    </a:lnTo>
                    <a:lnTo>
                      <a:pt x="109578" y="0"/>
                    </a:lnTo>
                    <a:lnTo>
                      <a:pt x="147166" y="0"/>
                    </a:lnTo>
                    <a:lnTo>
                      <a:pt x="182205" y="137995"/>
                    </a:lnTo>
                    <a:lnTo>
                      <a:pt x="217882" y="0"/>
                    </a:lnTo>
                    <a:lnTo>
                      <a:pt x="2529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EC6C42A-9C62-C2B6-EE06-20DB5AE854D6}"/>
                  </a:ext>
                </a:extLst>
              </p:cNvPr>
              <p:cNvSpPr/>
              <p:nvPr/>
            </p:nvSpPr>
            <p:spPr>
              <a:xfrm>
                <a:off x="6641279" y="3292884"/>
                <a:ext cx="157996" cy="231475"/>
              </a:xfrm>
              <a:custGeom>
                <a:avLst/>
                <a:gdLst>
                  <a:gd name="connsiteX0" fmla="*/ 124868 w 157996"/>
                  <a:gd name="connsiteY0" fmla="*/ 64864 h 231475"/>
                  <a:gd name="connsiteX1" fmla="*/ 149077 w 157996"/>
                  <a:gd name="connsiteY1" fmla="*/ 89665 h 231475"/>
                  <a:gd name="connsiteX2" fmla="*/ 157997 w 157996"/>
                  <a:gd name="connsiteY2" fmla="*/ 129728 h 231475"/>
                  <a:gd name="connsiteX3" fmla="*/ 157997 w 157996"/>
                  <a:gd name="connsiteY3" fmla="*/ 231475 h 231475"/>
                  <a:gd name="connsiteX4" fmla="*/ 122320 w 157996"/>
                  <a:gd name="connsiteY4" fmla="*/ 231475 h 231475"/>
                  <a:gd name="connsiteX5" fmla="*/ 122320 w 157996"/>
                  <a:gd name="connsiteY5" fmla="*/ 134815 h 231475"/>
                  <a:gd name="connsiteX6" fmla="*/ 110852 w 157996"/>
                  <a:gd name="connsiteY6" fmla="*/ 99204 h 231475"/>
                  <a:gd name="connsiteX7" fmla="*/ 78998 w 157996"/>
                  <a:gd name="connsiteY7" fmla="*/ 87121 h 231475"/>
                  <a:gd name="connsiteX8" fmla="*/ 47144 w 157996"/>
                  <a:gd name="connsiteY8" fmla="*/ 99204 h 231475"/>
                  <a:gd name="connsiteX9" fmla="*/ 35677 w 157996"/>
                  <a:gd name="connsiteY9" fmla="*/ 134815 h 231475"/>
                  <a:gd name="connsiteX10" fmla="*/ 35677 w 157996"/>
                  <a:gd name="connsiteY10" fmla="*/ 231475 h 231475"/>
                  <a:gd name="connsiteX11" fmla="*/ 0 w 157996"/>
                  <a:gd name="connsiteY11" fmla="*/ 231475 h 231475"/>
                  <a:gd name="connsiteX12" fmla="*/ 0 w 157996"/>
                  <a:gd name="connsiteY12" fmla="*/ 0 h 231475"/>
                  <a:gd name="connsiteX13" fmla="*/ 35677 w 157996"/>
                  <a:gd name="connsiteY13" fmla="*/ 0 h 231475"/>
                  <a:gd name="connsiteX14" fmla="*/ 35677 w 157996"/>
                  <a:gd name="connsiteY14" fmla="*/ 79490 h 231475"/>
                  <a:gd name="connsiteX15" fmla="*/ 58612 w 157996"/>
                  <a:gd name="connsiteY15" fmla="*/ 62320 h 231475"/>
                  <a:gd name="connsiteX16" fmla="*/ 89191 w 157996"/>
                  <a:gd name="connsiteY16" fmla="*/ 56597 h 231475"/>
                  <a:gd name="connsiteX17" fmla="*/ 124868 w 157996"/>
                  <a:gd name="connsiteY17" fmla="*/ 64864 h 23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7996" h="231475">
                    <a:moveTo>
                      <a:pt x="124868" y="64864"/>
                    </a:moveTo>
                    <a:cubicBezTo>
                      <a:pt x="135061" y="70587"/>
                      <a:pt x="143343" y="78854"/>
                      <a:pt x="149077" y="89665"/>
                    </a:cubicBezTo>
                    <a:cubicBezTo>
                      <a:pt x="154811" y="100476"/>
                      <a:pt x="157997" y="113830"/>
                      <a:pt x="157997" y="129728"/>
                    </a:cubicBezTo>
                    <a:lnTo>
                      <a:pt x="157997" y="231475"/>
                    </a:lnTo>
                    <a:lnTo>
                      <a:pt x="122320" y="231475"/>
                    </a:lnTo>
                    <a:lnTo>
                      <a:pt x="122320" y="134815"/>
                    </a:lnTo>
                    <a:cubicBezTo>
                      <a:pt x="122320" y="119553"/>
                      <a:pt x="118497" y="107471"/>
                      <a:pt x="110852" y="99204"/>
                    </a:cubicBezTo>
                    <a:cubicBezTo>
                      <a:pt x="103207" y="90937"/>
                      <a:pt x="92377" y="87121"/>
                      <a:pt x="78998" y="87121"/>
                    </a:cubicBezTo>
                    <a:cubicBezTo>
                      <a:pt x="65620" y="87121"/>
                      <a:pt x="54789" y="90937"/>
                      <a:pt x="47144" y="99204"/>
                    </a:cubicBezTo>
                    <a:cubicBezTo>
                      <a:pt x="39499" y="107471"/>
                      <a:pt x="35677" y="119553"/>
                      <a:pt x="35677" y="134815"/>
                    </a:cubicBezTo>
                    <a:lnTo>
                      <a:pt x="35677" y="231475"/>
                    </a:lnTo>
                    <a:lnTo>
                      <a:pt x="0" y="231475"/>
                    </a:lnTo>
                    <a:lnTo>
                      <a:pt x="0" y="0"/>
                    </a:lnTo>
                    <a:lnTo>
                      <a:pt x="35677" y="0"/>
                    </a:lnTo>
                    <a:lnTo>
                      <a:pt x="35677" y="79490"/>
                    </a:lnTo>
                    <a:cubicBezTo>
                      <a:pt x="42048" y="72495"/>
                      <a:pt x="49693" y="66772"/>
                      <a:pt x="58612" y="62320"/>
                    </a:cubicBezTo>
                    <a:cubicBezTo>
                      <a:pt x="68168" y="58505"/>
                      <a:pt x="78361" y="56597"/>
                      <a:pt x="89191" y="56597"/>
                    </a:cubicBezTo>
                    <a:cubicBezTo>
                      <a:pt x="102570" y="56597"/>
                      <a:pt x="114675" y="59777"/>
                      <a:pt x="124868" y="64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1E2B1B9-5D30-69E5-9EF8-BDCC6F857022}"/>
                  </a:ext>
                </a:extLst>
              </p:cNvPr>
              <p:cNvSpPr/>
              <p:nvPr/>
            </p:nvSpPr>
            <p:spPr>
              <a:xfrm>
                <a:off x="6844508" y="3348845"/>
                <a:ext cx="171375" cy="178693"/>
              </a:xfrm>
              <a:custGeom>
                <a:avLst/>
                <a:gdLst>
                  <a:gd name="connsiteX0" fmla="*/ 170101 w 171375"/>
                  <a:gd name="connsiteY0" fmla="*/ 103019 h 178693"/>
                  <a:gd name="connsiteX1" fmla="*/ 37588 w 171375"/>
                  <a:gd name="connsiteY1" fmla="*/ 103019 h 178693"/>
                  <a:gd name="connsiteX2" fmla="*/ 52878 w 171375"/>
                  <a:gd name="connsiteY2" fmla="*/ 136087 h 178693"/>
                  <a:gd name="connsiteX3" fmla="*/ 86643 w 171375"/>
                  <a:gd name="connsiteY3" fmla="*/ 148806 h 178693"/>
                  <a:gd name="connsiteX4" fmla="*/ 127416 w 171375"/>
                  <a:gd name="connsiteY4" fmla="*/ 124641 h 178693"/>
                  <a:gd name="connsiteX5" fmla="*/ 166278 w 171375"/>
                  <a:gd name="connsiteY5" fmla="*/ 124641 h 178693"/>
                  <a:gd name="connsiteX6" fmla="*/ 137610 w 171375"/>
                  <a:gd name="connsiteY6" fmla="*/ 163432 h 178693"/>
                  <a:gd name="connsiteX7" fmla="*/ 86643 w 171375"/>
                  <a:gd name="connsiteY7" fmla="*/ 178694 h 178693"/>
                  <a:gd name="connsiteX8" fmla="*/ 42047 w 171375"/>
                  <a:gd name="connsiteY8" fmla="*/ 167247 h 178693"/>
                  <a:gd name="connsiteX9" fmla="*/ 11468 w 171375"/>
                  <a:gd name="connsiteY9" fmla="*/ 136087 h 178693"/>
                  <a:gd name="connsiteX10" fmla="*/ 0 w 171375"/>
                  <a:gd name="connsiteY10" fmla="*/ 89029 h 178693"/>
                  <a:gd name="connsiteX11" fmla="*/ 10830 w 171375"/>
                  <a:gd name="connsiteY11" fmla="*/ 41971 h 178693"/>
                  <a:gd name="connsiteX12" fmla="*/ 41410 w 171375"/>
                  <a:gd name="connsiteY12" fmla="*/ 10811 h 178693"/>
                  <a:gd name="connsiteX13" fmla="*/ 86643 w 171375"/>
                  <a:gd name="connsiteY13" fmla="*/ 0 h 178693"/>
                  <a:gd name="connsiteX14" fmla="*/ 130602 w 171375"/>
                  <a:gd name="connsiteY14" fmla="*/ 10811 h 178693"/>
                  <a:gd name="connsiteX15" fmla="*/ 160544 w 171375"/>
                  <a:gd name="connsiteY15" fmla="*/ 40699 h 178693"/>
                  <a:gd name="connsiteX16" fmla="*/ 171375 w 171375"/>
                  <a:gd name="connsiteY16" fmla="*/ 85214 h 178693"/>
                  <a:gd name="connsiteX17" fmla="*/ 170101 w 171375"/>
                  <a:gd name="connsiteY17" fmla="*/ 103019 h 178693"/>
                  <a:gd name="connsiteX18" fmla="*/ 134424 w 171375"/>
                  <a:gd name="connsiteY18" fmla="*/ 74403 h 178693"/>
                  <a:gd name="connsiteX19" fmla="*/ 120409 w 171375"/>
                  <a:gd name="connsiteY19" fmla="*/ 42607 h 178693"/>
                  <a:gd name="connsiteX20" fmla="*/ 86006 w 171375"/>
                  <a:gd name="connsiteY20" fmla="*/ 30524 h 178693"/>
                  <a:gd name="connsiteX21" fmla="*/ 54152 w 171375"/>
                  <a:gd name="connsiteY21" fmla="*/ 41971 h 178693"/>
                  <a:gd name="connsiteX22" fmla="*/ 38225 w 171375"/>
                  <a:gd name="connsiteY22" fmla="*/ 73767 h 178693"/>
                  <a:gd name="connsiteX23" fmla="*/ 134424 w 171375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5" h="178693">
                    <a:moveTo>
                      <a:pt x="170101" y="103019"/>
                    </a:moveTo>
                    <a:lnTo>
                      <a:pt x="37588" y="103019"/>
                    </a:lnTo>
                    <a:cubicBezTo>
                      <a:pt x="38862" y="117010"/>
                      <a:pt x="43959" y="127820"/>
                      <a:pt x="52878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2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2" y="140539"/>
                      <a:pt x="151626" y="153257"/>
                      <a:pt x="137610" y="163432"/>
                    </a:cubicBezTo>
                    <a:cubicBezTo>
                      <a:pt x="123594" y="173607"/>
                      <a:pt x="107030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6" y="149442"/>
                      <a:pt x="11468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9" y="28616"/>
                      <a:pt x="28032" y="17806"/>
                      <a:pt x="41410" y="10811"/>
                    </a:cubicBezTo>
                    <a:cubicBezTo>
                      <a:pt x="54789" y="3816"/>
                      <a:pt x="69442" y="0"/>
                      <a:pt x="86643" y="0"/>
                    </a:cubicBezTo>
                    <a:cubicBezTo>
                      <a:pt x="103207" y="0"/>
                      <a:pt x="117223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3" y="53418"/>
                      <a:pt x="171375" y="68044"/>
                      <a:pt x="171375" y="85214"/>
                    </a:cubicBezTo>
                    <a:cubicBezTo>
                      <a:pt x="171375" y="92209"/>
                      <a:pt x="171375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8" y="50874"/>
                      <a:pt x="120409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1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D7B04F41-09CF-F243-AAB5-E8DFB97BD8C0}"/>
                  </a:ext>
                </a:extLst>
              </p:cNvPr>
              <p:cNvSpPr/>
              <p:nvPr/>
            </p:nvSpPr>
            <p:spPr>
              <a:xfrm>
                <a:off x="7064302" y="3349481"/>
                <a:ext cx="87279" cy="175514"/>
              </a:xfrm>
              <a:custGeom>
                <a:avLst/>
                <a:gdLst>
                  <a:gd name="connsiteX0" fmla="*/ 56064 w 87279"/>
                  <a:gd name="connsiteY0" fmla="*/ 7631 h 175514"/>
                  <a:gd name="connsiteX1" fmla="*/ 87280 w 87279"/>
                  <a:gd name="connsiteY1" fmla="*/ 0 h 175514"/>
                  <a:gd name="connsiteX2" fmla="*/ 87280 w 87279"/>
                  <a:gd name="connsiteY2" fmla="*/ 36884 h 175514"/>
                  <a:gd name="connsiteX3" fmla="*/ 78361 w 87279"/>
                  <a:gd name="connsiteY3" fmla="*/ 36884 h 175514"/>
                  <a:gd name="connsiteX4" fmla="*/ 46507 w 87279"/>
                  <a:gd name="connsiteY4" fmla="*/ 47694 h 175514"/>
                  <a:gd name="connsiteX5" fmla="*/ 35676 w 87279"/>
                  <a:gd name="connsiteY5" fmla="*/ 84578 h 175514"/>
                  <a:gd name="connsiteX6" fmla="*/ 35676 w 87279"/>
                  <a:gd name="connsiteY6" fmla="*/ 175514 h 175514"/>
                  <a:gd name="connsiteX7" fmla="*/ 0 w 87279"/>
                  <a:gd name="connsiteY7" fmla="*/ 175514 h 175514"/>
                  <a:gd name="connsiteX8" fmla="*/ 0 w 87279"/>
                  <a:gd name="connsiteY8" fmla="*/ 2544 h 175514"/>
                  <a:gd name="connsiteX9" fmla="*/ 35676 w 87279"/>
                  <a:gd name="connsiteY9" fmla="*/ 2544 h 175514"/>
                  <a:gd name="connsiteX10" fmla="*/ 35676 w 87279"/>
                  <a:gd name="connsiteY10" fmla="*/ 27345 h 175514"/>
                  <a:gd name="connsiteX11" fmla="*/ 56064 w 87279"/>
                  <a:gd name="connsiteY11" fmla="*/ 7631 h 17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79" h="175514">
                    <a:moveTo>
                      <a:pt x="56064" y="7631"/>
                    </a:moveTo>
                    <a:cubicBezTo>
                      <a:pt x="64982" y="2544"/>
                      <a:pt x="75176" y="0"/>
                      <a:pt x="87280" y="0"/>
                    </a:cubicBezTo>
                    <a:lnTo>
                      <a:pt x="87280" y="36884"/>
                    </a:lnTo>
                    <a:lnTo>
                      <a:pt x="78361" y="36884"/>
                    </a:lnTo>
                    <a:cubicBezTo>
                      <a:pt x="64345" y="36884"/>
                      <a:pt x="53515" y="40699"/>
                      <a:pt x="46507" y="47694"/>
                    </a:cubicBezTo>
                    <a:cubicBezTo>
                      <a:pt x="39499" y="54689"/>
                      <a:pt x="35676" y="67408"/>
                      <a:pt x="35676" y="84578"/>
                    </a:cubicBezTo>
                    <a:lnTo>
                      <a:pt x="35676" y="175514"/>
                    </a:lnTo>
                    <a:lnTo>
                      <a:pt x="0" y="175514"/>
                    </a:lnTo>
                    <a:lnTo>
                      <a:pt x="0" y="2544"/>
                    </a:lnTo>
                    <a:lnTo>
                      <a:pt x="35676" y="2544"/>
                    </a:lnTo>
                    <a:lnTo>
                      <a:pt x="35676" y="27345"/>
                    </a:lnTo>
                    <a:cubicBezTo>
                      <a:pt x="40773" y="19078"/>
                      <a:pt x="47781" y="12082"/>
                      <a:pt x="56064" y="7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88D69D6-E035-D250-30AB-029F938A8660}"/>
                  </a:ext>
                </a:extLst>
              </p:cNvPr>
              <p:cNvSpPr/>
              <p:nvPr/>
            </p:nvSpPr>
            <p:spPr>
              <a:xfrm>
                <a:off x="7184073" y="3348845"/>
                <a:ext cx="171374" cy="178693"/>
              </a:xfrm>
              <a:custGeom>
                <a:avLst/>
                <a:gdLst>
                  <a:gd name="connsiteX0" fmla="*/ 170101 w 171374"/>
                  <a:gd name="connsiteY0" fmla="*/ 103019 h 178693"/>
                  <a:gd name="connsiteX1" fmla="*/ 37587 w 171374"/>
                  <a:gd name="connsiteY1" fmla="*/ 103019 h 178693"/>
                  <a:gd name="connsiteX2" fmla="*/ 52877 w 171374"/>
                  <a:gd name="connsiteY2" fmla="*/ 136087 h 178693"/>
                  <a:gd name="connsiteX3" fmla="*/ 86643 w 171374"/>
                  <a:gd name="connsiteY3" fmla="*/ 148806 h 178693"/>
                  <a:gd name="connsiteX4" fmla="*/ 127416 w 171374"/>
                  <a:gd name="connsiteY4" fmla="*/ 124641 h 178693"/>
                  <a:gd name="connsiteX5" fmla="*/ 166278 w 171374"/>
                  <a:gd name="connsiteY5" fmla="*/ 124641 h 178693"/>
                  <a:gd name="connsiteX6" fmla="*/ 137610 w 171374"/>
                  <a:gd name="connsiteY6" fmla="*/ 163432 h 178693"/>
                  <a:gd name="connsiteX7" fmla="*/ 86643 w 171374"/>
                  <a:gd name="connsiteY7" fmla="*/ 178694 h 178693"/>
                  <a:gd name="connsiteX8" fmla="*/ 42047 w 171374"/>
                  <a:gd name="connsiteY8" fmla="*/ 167247 h 178693"/>
                  <a:gd name="connsiteX9" fmla="*/ 11467 w 171374"/>
                  <a:gd name="connsiteY9" fmla="*/ 136087 h 178693"/>
                  <a:gd name="connsiteX10" fmla="*/ 0 w 171374"/>
                  <a:gd name="connsiteY10" fmla="*/ 89029 h 178693"/>
                  <a:gd name="connsiteX11" fmla="*/ 10830 w 171374"/>
                  <a:gd name="connsiteY11" fmla="*/ 41971 h 178693"/>
                  <a:gd name="connsiteX12" fmla="*/ 41410 w 171374"/>
                  <a:gd name="connsiteY12" fmla="*/ 10811 h 178693"/>
                  <a:gd name="connsiteX13" fmla="*/ 86643 w 171374"/>
                  <a:gd name="connsiteY13" fmla="*/ 0 h 178693"/>
                  <a:gd name="connsiteX14" fmla="*/ 130602 w 171374"/>
                  <a:gd name="connsiteY14" fmla="*/ 10811 h 178693"/>
                  <a:gd name="connsiteX15" fmla="*/ 160544 w 171374"/>
                  <a:gd name="connsiteY15" fmla="*/ 40699 h 178693"/>
                  <a:gd name="connsiteX16" fmla="*/ 171374 w 171374"/>
                  <a:gd name="connsiteY16" fmla="*/ 85214 h 178693"/>
                  <a:gd name="connsiteX17" fmla="*/ 170101 w 171374"/>
                  <a:gd name="connsiteY17" fmla="*/ 103019 h 178693"/>
                  <a:gd name="connsiteX18" fmla="*/ 134424 w 171374"/>
                  <a:gd name="connsiteY18" fmla="*/ 74403 h 178693"/>
                  <a:gd name="connsiteX19" fmla="*/ 120408 w 171374"/>
                  <a:gd name="connsiteY19" fmla="*/ 42607 h 178693"/>
                  <a:gd name="connsiteX20" fmla="*/ 86006 w 171374"/>
                  <a:gd name="connsiteY20" fmla="*/ 30524 h 178693"/>
                  <a:gd name="connsiteX21" fmla="*/ 54152 w 171374"/>
                  <a:gd name="connsiteY21" fmla="*/ 41971 h 178693"/>
                  <a:gd name="connsiteX22" fmla="*/ 38225 w 171374"/>
                  <a:gd name="connsiteY22" fmla="*/ 73767 h 178693"/>
                  <a:gd name="connsiteX23" fmla="*/ 134424 w 171374"/>
                  <a:gd name="connsiteY23" fmla="*/ 73767 h 1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374" h="178693">
                    <a:moveTo>
                      <a:pt x="170101" y="103019"/>
                    </a:moveTo>
                    <a:lnTo>
                      <a:pt x="37587" y="103019"/>
                    </a:lnTo>
                    <a:cubicBezTo>
                      <a:pt x="38862" y="117010"/>
                      <a:pt x="43958" y="127820"/>
                      <a:pt x="52877" y="136087"/>
                    </a:cubicBezTo>
                    <a:cubicBezTo>
                      <a:pt x="61797" y="144354"/>
                      <a:pt x="73264" y="148806"/>
                      <a:pt x="86643" y="148806"/>
                    </a:cubicBezTo>
                    <a:cubicBezTo>
                      <a:pt x="105755" y="148806"/>
                      <a:pt x="119771" y="140539"/>
                      <a:pt x="127416" y="124641"/>
                    </a:cubicBezTo>
                    <a:lnTo>
                      <a:pt x="166278" y="124641"/>
                    </a:lnTo>
                    <a:cubicBezTo>
                      <a:pt x="161181" y="140539"/>
                      <a:pt x="151625" y="153257"/>
                      <a:pt x="137610" y="163432"/>
                    </a:cubicBezTo>
                    <a:cubicBezTo>
                      <a:pt x="123593" y="173607"/>
                      <a:pt x="107029" y="178694"/>
                      <a:pt x="86643" y="178694"/>
                    </a:cubicBezTo>
                    <a:cubicBezTo>
                      <a:pt x="70079" y="178694"/>
                      <a:pt x="55426" y="174878"/>
                      <a:pt x="42047" y="167247"/>
                    </a:cubicBezTo>
                    <a:cubicBezTo>
                      <a:pt x="28669" y="159616"/>
                      <a:pt x="18475" y="149442"/>
                      <a:pt x="11467" y="136087"/>
                    </a:cubicBezTo>
                    <a:cubicBezTo>
                      <a:pt x="3822" y="122733"/>
                      <a:pt x="0" y="106835"/>
                      <a:pt x="0" y="89029"/>
                    </a:cubicBezTo>
                    <a:cubicBezTo>
                      <a:pt x="0" y="71223"/>
                      <a:pt x="3822" y="55961"/>
                      <a:pt x="10830" y="41971"/>
                    </a:cubicBezTo>
                    <a:cubicBezTo>
                      <a:pt x="17838" y="28616"/>
                      <a:pt x="28031" y="17806"/>
                      <a:pt x="41410" y="10811"/>
                    </a:cubicBezTo>
                    <a:cubicBezTo>
                      <a:pt x="54789" y="3816"/>
                      <a:pt x="69441" y="0"/>
                      <a:pt x="86643" y="0"/>
                    </a:cubicBezTo>
                    <a:cubicBezTo>
                      <a:pt x="103207" y="0"/>
                      <a:pt x="117222" y="3816"/>
                      <a:pt x="130602" y="10811"/>
                    </a:cubicBezTo>
                    <a:cubicBezTo>
                      <a:pt x="143343" y="17806"/>
                      <a:pt x="153537" y="27981"/>
                      <a:pt x="160544" y="40699"/>
                    </a:cubicBezTo>
                    <a:cubicBezTo>
                      <a:pt x="167552" y="53418"/>
                      <a:pt x="171374" y="68044"/>
                      <a:pt x="171374" y="85214"/>
                    </a:cubicBezTo>
                    <a:cubicBezTo>
                      <a:pt x="171374" y="92209"/>
                      <a:pt x="171374" y="97932"/>
                      <a:pt x="170101" y="103019"/>
                    </a:cubicBezTo>
                    <a:close/>
                    <a:moveTo>
                      <a:pt x="134424" y="74403"/>
                    </a:moveTo>
                    <a:cubicBezTo>
                      <a:pt x="134424" y="61049"/>
                      <a:pt x="129327" y="50874"/>
                      <a:pt x="120408" y="42607"/>
                    </a:cubicBezTo>
                    <a:cubicBezTo>
                      <a:pt x="111489" y="34976"/>
                      <a:pt x="100022" y="30524"/>
                      <a:pt x="86006" y="30524"/>
                    </a:cubicBezTo>
                    <a:cubicBezTo>
                      <a:pt x="73901" y="30524"/>
                      <a:pt x="63070" y="34340"/>
                      <a:pt x="54152" y="41971"/>
                    </a:cubicBezTo>
                    <a:cubicBezTo>
                      <a:pt x="45233" y="49602"/>
                      <a:pt x="40136" y="60413"/>
                      <a:pt x="38225" y="73767"/>
                    </a:cubicBezTo>
                    <a:lnTo>
                      <a:pt x="134424" y="7376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23FD780-AA1D-8623-B3D5-8659FD16183D}"/>
                </a:ext>
              </a:extLst>
            </p:cNvPr>
            <p:cNvSpPr/>
            <p:nvPr/>
          </p:nvSpPr>
          <p:spPr>
            <a:xfrm>
              <a:off x="626132" y="578839"/>
              <a:ext cx="496668" cy="723746"/>
            </a:xfrm>
            <a:custGeom>
              <a:avLst/>
              <a:gdLst>
                <a:gd name="connsiteX0" fmla="*/ 1350591 w 1351529"/>
                <a:gd name="connsiteY0" fmla="*/ 1203799 h 1969449"/>
                <a:gd name="connsiteX1" fmla="*/ 954963 w 1351529"/>
                <a:gd name="connsiteY1" fmla="*/ 1627959 h 1969449"/>
                <a:gd name="connsiteX2" fmla="*/ 1138443 w 1351529"/>
                <a:gd name="connsiteY2" fmla="*/ 1306819 h 1969449"/>
                <a:gd name="connsiteX3" fmla="*/ 944770 w 1351529"/>
                <a:gd name="connsiteY3" fmla="*/ 705237 h 1969449"/>
                <a:gd name="connsiteX4" fmla="*/ 943496 w 1351529"/>
                <a:gd name="connsiteY4" fmla="*/ 703965 h 1969449"/>
                <a:gd name="connsiteX5" fmla="*/ 658720 w 1351529"/>
                <a:gd name="connsiteY5" fmla="*/ 320504 h 1969449"/>
                <a:gd name="connsiteX6" fmla="*/ 480337 w 1351529"/>
                <a:gd name="connsiteY6" fmla="*/ 525907 h 1969449"/>
                <a:gd name="connsiteX7" fmla="*/ 200021 w 1351529"/>
                <a:gd name="connsiteY7" fmla="*/ 1234960 h 1969449"/>
                <a:gd name="connsiteX8" fmla="*/ 647890 w 1351529"/>
                <a:gd name="connsiteY8" fmla="*/ 1969449 h 1969449"/>
                <a:gd name="connsiteX9" fmla="*/ 5711 w 1351529"/>
                <a:gd name="connsiteY9" fmla="*/ 1255309 h 1969449"/>
                <a:gd name="connsiteX10" fmla="*/ 327437 w 1351529"/>
                <a:gd name="connsiteY10" fmla="*/ 394907 h 1969449"/>
                <a:gd name="connsiteX11" fmla="*/ 669550 w 1351529"/>
                <a:gd name="connsiteY11" fmla="*/ 0 h 1969449"/>
                <a:gd name="connsiteX12" fmla="*/ 1104040 w 1351529"/>
                <a:gd name="connsiteY12" fmla="*/ 584412 h 1969449"/>
                <a:gd name="connsiteX13" fmla="*/ 1350591 w 1351529"/>
                <a:gd name="connsiteY13" fmla="*/ 1203799 h 19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1529" h="1969449">
                  <a:moveTo>
                    <a:pt x="1350591" y="1203799"/>
                  </a:moveTo>
                  <a:cubicBezTo>
                    <a:pt x="1337212" y="1465799"/>
                    <a:pt x="1151184" y="1669930"/>
                    <a:pt x="954963" y="1627959"/>
                  </a:cubicBezTo>
                  <a:cubicBezTo>
                    <a:pt x="1041606" y="1549741"/>
                    <a:pt x="1107226" y="1448629"/>
                    <a:pt x="1138443" y="1306819"/>
                  </a:cubicBezTo>
                  <a:cubicBezTo>
                    <a:pt x="1177942" y="1129397"/>
                    <a:pt x="1110411" y="920814"/>
                    <a:pt x="944770" y="705237"/>
                  </a:cubicBezTo>
                  <a:lnTo>
                    <a:pt x="943496" y="703965"/>
                  </a:lnTo>
                  <a:lnTo>
                    <a:pt x="658720" y="320504"/>
                  </a:lnTo>
                  <a:lnTo>
                    <a:pt x="480337" y="525907"/>
                  </a:lnTo>
                  <a:cubicBezTo>
                    <a:pt x="410258" y="606669"/>
                    <a:pt x="196836" y="902373"/>
                    <a:pt x="200021" y="1234960"/>
                  </a:cubicBezTo>
                  <a:cubicBezTo>
                    <a:pt x="203843" y="1607610"/>
                    <a:pt x="479063" y="1910944"/>
                    <a:pt x="647890" y="1969449"/>
                  </a:cubicBezTo>
                  <a:cubicBezTo>
                    <a:pt x="336356" y="1970085"/>
                    <a:pt x="52855" y="1655940"/>
                    <a:pt x="5711" y="1255309"/>
                  </a:cubicBezTo>
                  <a:cubicBezTo>
                    <a:pt x="-27417" y="973596"/>
                    <a:pt x="84072" y="675985"/>
                    <a:pt x="327437" y="394907"/>
                  </a:cubicBezTo>
                  <a:lnTo>
                    <a:pt x="669550" y="0"/>
                  </a:lnTo>
                  <a:lnTo>
                    <a:pt x="1104040" y="584412"/>
                  </a:lnTo>
                  <a:cubicBezTo>
                    <a:pt x="1267770" y="832421"/>
                    <a:pt x="1362058" y="971052"/>
                    <a:pt x="1350591" y="1203799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5EB8D2C-D523-7F47-0B79-59F3E843E3D0}"/>
                </a:ext>
              </a:extLst>
            </p:cNvPr>
            <p:cNvSpPr/>
            <p:nvPr/>
          </p:nvSpPr>
          <p:spPr>
            <a:xfrm>
              <a:off x="764210" y="578605"/>
              <a:ext cx="497714" cy="723745"/>
            </a:xfrm>
            <a:custGeom>
              <a:avLst/>
              <a:gdLst>
                <a:gd name="connsiteX0" fmla="*/ 1080610 w 1354375"/>
                <a:gd name="connsiteY0" fmla="*/ 435606 h 1969448"/>
                <a:gd name="connsiteX1" fmla="*/ 755061 w 1354375"/>
                <a:gd name="connsiteY1" fmla="*/ 0 h 1969448"/>
                <a:gd name="connsiteX2" fmla="*/ 503414 w 1354375"/>
                <a:gd name="connsiteY2" fmla="*/ 0 h 1969448"/>
                <a:gd name="connsiteX3" fmla="*/ 918791 w 1354375"/>
                <a:gd name="connsiteY3" fmla="*/ 555795 h 1969448"/>
                <a:gd name="connsiteX4" fmla="*/ 1141770 w 1354375"/>
                <a:gd name="connsiteY4" fmla="*/ 1278838 h 1969448"/>
                <a:gd name="connsiteX5" fmla="*/ 656314 w 1354375"/>
                <a:gd name="connsiteY5" fmla="*/ 1768498 h 1969448"/>
                <a:gd name="connsiteX6" fmla="*/ 206534 w 1354375"/>
                <a:gd name="connsiteY6" fmla="*/ 1288377 h 1969448"/>
                <a:gd name="connsiteX7" fmla="*/ 419956 w 1354375"/>
                <a:gd name="connsiteY7" fmla="*/ 728766 h 1969448"/>
                <a:gd name="connsiteX8" fmla="*/ 296999 w 1354375"/>
                <a:gd name="connsiteY8" fmla="*/ 563427 h 1969448"/>
                <a:gd name="connsiteX9" fmla="*/ 292540 w 1354375"/>
                <a:gd name="connsiteY9" fmla="*/ 567878 h 1969448"/>
                <a:gd name="connsiteX10" fmla="*/ 7127 w 1354375"/>
                <a:gd name="connsiteY10" fmla="*/ 1316993 h 1969448"/>
                <a:gd name="connsiteX11" fmla="*/ 648669 w 1354375"/>
                <a:gd name="connsiteY11" fmla="*/ 1968813 h 1969448"/>
                <a:gd name="connsiteX12" fmla="*/ 669692 w 1354375"/>
                <a:gd name="connsiteY12" fmla="*/ 1969449 h 1969448"/>
                <a:gd name="connsiteX13" fmla="*/ 1339265 w 1354375"/>
                <a:gd name="connsiteY13" fmla="*/ 1316358 h 1969448"/>
                <a:gd name="connsiteX14" fmla="*/ 1080610 w 1354375"/>
                <a:gd name="connsiteY14" fmla="*/ 435606 h 196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4375" h="1969448">
                  <a:moveTo>
                    <a:pt x="1080610" y="435606"/>
                  </a:moveTo>
                  <a:lnTo>
                    <a:pt x="755061" y="0"/>
                  </a:lnTo>
                  <a:lnTo>
                    <a:pt x="503414" y="0"/>
                  </a:lnTo>
                  <a:lnTo>
                    <a:pt x="918791" y="555795"/>
                  </a:lnTo>
                  <a:cubicBezTo>
                    <a:pt x="1106730" y="806984"/>
                    <a:pt x="1183817" y="1057538"/>
                    <a:pt x="1141770" y="1278838"/>
                  </a:cubicBezTo>
                  <a:cubicBezTo>
                    <a:pt x="1085070" y="1575178"/>
                    <a:pt x="885663" y="1776765"/>
                    <a:pt x="656314" y="1768498"/>
                  </a:cubicBezTo>
                  <a:cubicBezTo>
                    <a:pt x="428875" y="1760231"/>
                    <a:pt x="247944" y="1567547"/>
                    <a:pt x="206534" y="1288377"/>
                  </a:cubicBezTo>
                  <a:cubicBezTo>
                    <a:pt x="181050" y="1116042"/>
                    <a:pt x="254952" y="923358"/>
                    <a:pt x="419956" y="728766"/>
                  </a:cubicBezTo>
                  <a:lnTo>
                    <a:pt x="296999" y="563427"/>
                  </a:lnTo>
                  <a:lnTo>
                    <a:pt x="292540" y="567878"/>
                  </a:lnTo>
                  <a:cubicBezTo>
                    <a:pt x="70198" y="817159"/>
                    <a:pt x="-28550" y="1075979"/>
                    <a:pt x="7127" y="1316993"/>
                  </a:cubicBezTo>
                  <a:cubicBezTo>
                    <a:pt x="63190" y="1694731"/>
                    <a:pt x="321208" y="1956730"/>
                    <a:pt x="648669" y="1968813"/>
                  </a:cubicBezTo>
                  <a:cubicBezTo>
                    <a:pt x="655676" y="1968813"/>
                    <a:pt x="662684" y="1969449"/>
                    <a:pt x="669692" y="1969449"/>
                  </a:cubicBezTo>
                  <a:cubicBezTo>
                    <a:pt x="991419" y="1969449"/>
                    <a:pt x="1265364" y="1704270"/>
                    <a:pt x="1339265" y="1316358"/>
                  </a:cubicBezTo>
                  <a:cubicBezTo>
                    <a:pt x="1392780" y="1038460"/>
                    <a:pt x="1303589" y="733218"/>
                    <a:pt x="1080610" y="435606"/>
                  </a:cubicBezTo>
                  <a:close/>
                </a:path>
              </a:pathLst>
            </a:custGeom>
            <a:solidFill>
              <a:schemeClr val="bg1"/>
            </a:solidFill>
            <a:ln w="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BE"/>
            </a:p>
          </p:txBody>
        </p:sp>
        <p:grpSp>
          <p:nvGrpSpPr>
            <p:cNvPr id="32" name="Graphic 9">
              <a:extLst>
                <a:ext uri="{FF2B5EF4-FFF2-40B4-BE49-F238E27FC236}">
                  <a16:creationId xmlns:a16="http://schemas.microsoft.com/office/drawing/2014/main" id="{26570596-A8A8-9E53-129E-06C8DB307FFC}"/>
                </a:ext>
              </a:extLst>
            </p:cNvPr>
            <p:cNvGrpSpPr/>
            <p:nvPr/>
          </p:nvGrpSpPr>
          <p:grpSpPr>
            <a:xfrm>
              <a:off x="1347912" y="741021"/>
              <a:ext cx="1619869" cy="398913"/>
              <a:chOff x="2948115" y="1958721"/>
              <a:chExt cx="4407970" cy="1085517"/>
            </a:xfrm>
            <a:solidFill>
              <a:srgbClr val="FFFFFF"/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FFA12F7-BA59-81AE-9CA5-F7CA5476F216}"/>
                  </a:ext>
                </a:extLst>
              </p:cNvPr>
              <p:cNvSpPr/>
              <p:nvPr/>
            </p:nvSpPr>
            <p:spPr>
              <a:xfrm>
                <a:off x="2948115" y="1994332"/>
                <a:ext cx="1555117" cy="1014930"/>
              </a:xfrm>
              <a:custGeom>
                <a:avLst/>
                <a:gdLst>
                  <a:gd name="connsiteX0" fmla="*/ 684863 w 1555117"/>
                  <a:gd name="connsiteY0" fmla="*/ 0 h 1014930"/>
                  <a:gd name="connsiteX1" fmla="*/ 438313 w 1555117"/>
                  <a:gd name="connsiteY1" fmla="*/ 749116 h 1014930"/>
                  <a:gd name="connsiteX2" fmla="*/ 236357 w 1555117"/>
                  <a:gd name="connsiteY2" fmla="*/ 0 h 1014930"/>
                  <a:gd name="connsiteX3" fmla="*/ 0 w 1555117"/>
                  <a:gd name="connsiteY3" fmla="*/ 0 h 1014930"/>
                  <a:gd name="connsiteX4" fmla="*/ 303888 w 1555117"/>
                  <a:gd name="connsiteY4" fmla="*/ 1014931 h 1014930"/>
                  <a:gd name="connsiteX5" fmla="*/ 548528 w 1555117"/>
                  <a:gd name="connsiteY5" fmla="*/ 1014931 h 1014930"/>
                  <a:gd name="connsiteX6" fmla="*/ 777240 w 1555117"/>
                  <a:gd name="connsiteY6" fmla="*/ 342126 h 1014930"/>
                  <a:gd name="connsiteX7" fmla="*/ 983655 w 1555117"/>
                  <a:gd name="connsiteY7" fmla="*/ 1014931 h 1014930"/>
                  <a:gd name="connsiteX8" fmla="*/ 1230205 w 1555117"/>
                  <a:gd name="connsiteY8" fmla="*/ 1014931 h 1014930"/>
                  <a:gd name="connsiteX9" fmla="*/ 1555117 w 1555117"/>
                  <a:gd name="connsiteY9" fmla="*/ 0 h 1014930"/>
                  <a:gd name="connsiteX10" fmla="*/ 1319397 w 1555117"/>
                  <a:gd name="connsiteY10" fmla="*/ 0 h 1014930"/>
                  <a:gd name="connsiteX11" fmla="*/ 1100241 w 1555117"/>
                  <a:gd name="connsiteY11" fmla="*/ 749116 h 1014930"/>
                  <a:gd name="connsiteX12" fmla="*/ 869617 w 1555117"/>
                  <a:gd name="connsiteY12" fmla="*/ 0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5117" h="1014930">
                    <a:moveTo>
                      <a:pt x="684863" y="0"/>
                    </a:moveTo>
                    <a:lnTo>
                      <a:pt x="438313" y="749116"/>
                    </a:lnTo>
                    <a:lnTo>
                      <a:pt x="236357" y="0"/>
                    </a:lnTo>
                    <a:lnTo>
                      <a:pt x="0" y="0"/>
                    </a:lnTo>
                    <a:lnTo>
                      <a:pt x="303888" y="1014931"/>
                    </a:lnTo>
                    <a:lnTo>
                      <a:pt x="548528" y="1014931"/>
                    </a:lnTo>
                    <a:lnTo>
                      <a:pt x="777240" y="342126"/>
                    </a:lnTo>
                    <a:lnTo>
                      <a:pt x="983655" y="1014931"/>
                    </a:lnTo>
                    <a:lnTo>
                      <a:pt x="1230205" y="1014931"/>
                    </a:lnTo>
                    <a:lnTo>
                      <a:pt x="1555117" y="0"/>
                    </a:lnTo>
                    <a:lnTo>
                      <a:pt x="1319397" y="0"/>
                    </a:lnTo>
                    <a:lnTo>
                      <a:pt x="1100241" y="749116"/>
                    </a:lnTo>
                    <a:lnTo>
                      <a:pt x="8696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06728A0-7959-108B-9DF3-F6BFF9D45676}"/>
                  </a:ext>
                </a:extLst>
              </p:cNvPr>
              <p:cNvSpPr/>
              <p:nvPr/>
            </p:nvSpPr>
            <p:spPr>
              <a:xfrm>
                <a:off x="4631285" y="1994332"/>
                <a:ext cx="559995" cy="1014930"/>
              </a:xfrm>
              <a:custGeom>
                <a:avLst/>
                <a:gdLst>
                  <a:gd name="connsiteX0" fmla="*/ 227438 w 559995"/>
                  <a:gd name="connsiteY0" fmla="*/ 0 h 1014930"/>
                  <a:gd name="connsiteX1" fmla="*/ 0 w 559995"/>
                  <a:gd name="connsiteY1" fmla="*/ 0 h 1014930"/>
                  <a:gd name="connsiteX2" fmla="*/ 0 w 559995"/>
                  <a:gd name="connsiteY2" fmla="*/ 1014931 h 1014930"/>
                  <a:gd name="connsiteX3" fmla="*/ 559995 w 559995"/>
                  <a:gd name="connsiteY3" fmla="*/ 1014931 h 1014930"/>
                  <a:gd name="connsiteX4" fmla="*/ 559995 w 559995"/>
                  <a:gd name="connsiteY4" fmla="*/ 829877 h 1014930"/>
                  <a:gd name="connsiteX5" fmla="*/ 227438 w 559995"/>
                  <a:gd name="connsiteY5" fmla="*/ 829877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95" h="1014930">
                    <a:moveTo>
                      <a:pt x="227438" y="0"/>
                    </a:moveTo>
                    <a:lnTo>
                      <a:pt x="0" y="0"/>
                    </a:lnTo>
                    <a:lnTo>
                      <a:pt x="0" y="1014931"/>
                    </a:lnTo>
                    <a:lnTo>
                      <a:pt x="559995" y="1014931"/>
                    </a:lnTo>
                    <a:lnTo>
                      <a:pt x="559995" y="829877"/>
                    </a:lnTo>
                    <a:lnTo>
                      <a:pt x="227438" y="829877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7A10D42-2A37-720F-19B4-19142C3E8BE2}"/>
                  </a:ext>
                </a:extLst>
              </p:cNvPr>
              <p:cNvSpPr/>
              <p:nvPr/>
            </p:nvSpPr>
            <p:spPr>
              <a:xfrm>
                <a:off x="5251803" y="1958721"/>
                <a:ext cx="1067749" cy="1085517"/>
              </a:xfrm>
              <a:custGeom>
                <a:avLst/>
                <a:gdLst>
                  <a:gd name="connsiteX0" fmla="*/ 793804 w 1067749"/>
                  <a:gd name="connsiteY0" fmla="*/ 700785 h 1085517"/>
                  <a:gd name="connsiteX1" fmla="*/ 545342 w 1067749"/>
                  <a:gd name="connsiteY1" fmla="*/ 908096 h 1085517"/>
                  <a:gd name="connsiteX2" fmla="*/ 238906 w 1067749"/>
                  <a:gd name="connsiteY2" fmla="*/ 550072 h 1085517"/>
                  <a:gd name="connsiteX3" fmla="*/ 540883 w 1067749"/>
                  <a:gd name="connsiteY3" fmla="*/ 189505 h 1085517"/>
                  <a:gd name="connsiteX4" fmla="*/ 784885 w 1067749"/>
                  <a:gd name="connsiteY4" fmla="*/ 351029 h 1085517"/>
                  <a:gd name="connsiteX5" fmla="*/ 1000856 w 1067749"/>
                  <a:gd name="connsiteY5" fmla="*/ 260728 h 1085517"/>
                  <a:gd name="connsiteX6" fmla="*/ 553624 w 1067749"/>
                  <a:gd name="connsiteY6" fmla="*/ 0 h 1085517"/>
                  <a:gd name="connsiteX7" fmla="*/ 0 w 1067749"/>
                  <a:gd name="connsiteY7" fmla="*/ 548164 h 1085517"/>
                  <a:gd name="connsiteX8" fmla="*/ 544068 w 1067749"/>
                  <a:gd name="connsiteY8" fmla="*/ 1085518 h 1085517"/>
                  <a:gd name="connsiteX9" fmla="*/ 963905 w 1067749"/>
                  <a:gd name="connsiteY9" fmla="*/ 887111 h 1085517"/>
                  <a:gd name="connsiteX10" fmla="*/ 1067749 w 1067749"/>
                  <a:gd name="connsiteY10" fmla="*/ 505558 h 1085517"/>
                  <a:gd name="connsiteX11" fmla="*/ 567640 w 1067749"/>
                  <a:gd name="connsiteY11" fmla="*/ 505558 h 1085517"/>
                  <a:gd name="connsiteX12" fmla="*/ 567640 w 1067749"/>
                  <a:gd name="connsiteY12" fmla="*/ 673441 h 1085517"/>
                  <a:gd name="connsiteX13" fmla="*/ 796352 w 1067749"/>
                  <a:gd name="connsiteY13" fmla="*/ 673441 h 1085517"/>
                  <a:gd name="connsiteX14" fmla="*/ 793804 w 1067749"/>
                  <a:gd name="connsiteY14" fmla="*/ 700785 h 10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7749" h="1085517">
                    <a:moveTo>
                      <a:pt x="793804" y="700785"/>
                    </a:moveTo>
                    <a:cubicBezTo>
                      <a:pt x="782337" y="828606"/>
                      <a:pt x="686774" y="908096"/>
                      <a:pt x="545342" y="908096"/>
                    </a:cubicBezTo>
                    <a:cubicBezTo>
                      <a:pt x="346573" y="908096"/>
                      <a:pt x="238906" y="723679"/>
                      <a:pt x="238906" y="550072"/>
                    </a:cubicBezTo>
                    <a:cubicBezTo>
                      <a:pt x="238906" y="375194"/>
                      <a:pt x="344661" y="189505"/>
                      <a:pt x="540883" y="189505"/>
                    </a:cubicBezTo>
                    <a:cubicBezTo>
                      <a:pt x="649187" y="189505"/>
                      <a:pt x="737741" y="248009"/>
                      <a:pt x="784885" y="351029"/>
                    </a:cubicBezTo>
                    <a:lnTo>
                      <a:pt x="1000856" y="260728"/>
                    </a:lnTo>
                    <a:cubicBezTo>
                      <a:pt x="912938" y="90301"/>
                      <a:pt x="758764" y="0"/>
                      <a:pt x="553624" y="0"/>
                    </a:cubicBezTo>
                    <a:cubicBezTo>
                      <a:pt x="222342" y="0"/>
                      <a:pt x="0" y="220665"/>
                      <a:pt x="0" y="548164"/>
                    </a:cubicBezTo>
                    <a:cubicBezTo>
                      <a:pt x="0" y="864217"/>
                      <a:pt x="223616" y="1085518"/>
                      <a:pt x="544068" y="1085518"/>
                    </a:cubicBezTo>
                    <a:cubicBezTo>
                      <a:pt x="724999" y="1085518"/>
                      <a:pt x="870254" y="1016839"/>
                      <a:pt x="963905" y="887111"/>
                    </a:cubicBezTo>
                    <a:cubicBezTo>
                      <a:pt x="1051822" y="763742"/>
                      <a:pt x="1064564" y="635922"/>
                      <a:pt x="1067749" y="505558"/>
                    </a:cubicBezTo>
                    <a:lnTo>
                      <a:pt x="567640" y="505558"/>
                    </a:lnTo>
                    <a:lnTo>
                      <a:pt x="567640" y="673441"/>
                    </a:lnTo>
                    <a:lnTo>
                      <a:pt x="796352" y="673441"/>
                    </a:lnTo>
                    <a:lnTo>
                      <a:pt x="793804" y="700785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85527A4-DDF6-0D8B-8C29-60BDD7BBDB8C}"/>
                  </a:ext>
                </a:extLst>
              </p:cNvPr>
              <p:cNvSpPr/>
              <p:nvPr/>
            </p:nvSpPr>
            <p:spPr>
              <a:xfrm>
                <a:off x="6313182" y="1994332"/>
                <a:ext cx="1042903" cy="1014930"/>
              </a:xfrm>
              <a:custGeom>
                <a:avLst/>
                <a:gdLst>
                  <a:gd name="connsiteX0" fmla="*/ 659380 w 1042903"/>
                  <a:gd name="connsiteY0" fmla="*/ 0 h 1014930"/>
                  <a:gd name="connsiteX1" fmla="*/ 391168 w 1042903"/>
                  <a:gd name="connsiteY1" fmla="*/ 0 h 1014930"/>
                  <a:gd name="connsiteX2" fmla="*/ 0 w 1042903"/>
                  <a:gd name="connsiteY2" fmla="*/ 1014931 h 1014930"/>
                  <a:gd name="connsiteX3" fmla="*/ 241454 w 1042903"/>
                  <a:gd name="connsiteY3" fmla="*/ 1014931 h 1014930"/>
                  <a:gd name="connsiteX4" fmla="*/ 314719 w 1042903"/>
                  <a:gd name="connsiteY4" fmla="*/ 829877 h 1014930"/>
                  <a:gd name="connsiteX5" fmla="*/ 730734 w 1042903"/>
                  <a:gd name="connsiteY5" fmla="*/ 829877 h 1014930"/>
                  <a:gd name="connsiteX6" fmla="*/ 800175 w 1042903"/>
                  <a:gd name="connsiteY6" fmla="*/ 1014931 h 1014930"/>
                  <a:gd name="connsiteX7" fmla="*/ 1042904 w 1042903"/>
                  <a:gd name="connsiteY7" fmla="*/ 1014931 h 1014930"/>
                  <a:gd name="connsiteX8" fmla="*/ 659380 w 1042903"/>
                  <a:gd name="connsiteY8" fmla="*/ 0 h 1014930"/>
                  <a:gd name="connsiteX9" fmla="*/ 373330 w 1042903"/>
                  <a:gd name="connsiteY9" fmla="*/ 667718 h 1014930"/>
                  <a:gd name="connsiteX10" fmla="*/ 522407 w 1042903"/>
                  <a:gd name="connsiteY10" fmla="*/ 227024 h 1014930"/>
                  <a:gd name="connsiteX11" fmla="*/ 673396 w 1042903"/>
                  <a:gd name="connsiteY11" fmla="*/ 667718 h 1014930"/>
                  <a:gd name="connsiteX12" fmla="*/ 373330 w 1042903"/>
                  <a:gd name="connsiteY12" fmla="*/ 667718 h 101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2903" h="1014930">
                    <a:moveTo>
                      <a:pt x="659380" y="0"/>
                    </a:moveTo>
                    <a:lnTo>
                      <a:pt x="391168" y="0"/>
                    </a:lnTo>
                    <a:lnTo>
                      <a:pt x="0" y="1014931"/>
                    </a:lnTo>
                    <a:lnTo>
                      <a:pt x="241454" y="1014931"/>
                    </a:lnTo>
                    <a:lnTo>
                      <a:pt x="314719" y="829877"/>
                    </a:lnTo>
                    <a:lnTo>
                      <a:pt x="730734" y="829877"/>
                    </a:lnTo>
                    <a:lnTo>
                      <a:pt x="800175" y="1014931"/>
                    </a:lnTo>
                    <a:lnTo>
                      <a:pt x="1042904" y="1014931"/>
                    </a:lnTo>
                    <a:lnTo>
                      <a:pt x="659380" y="0"/>
                    </a:lnTo>
                    <a:close/>
                    <a:moveTo>
                      <a:pt x="373330" y="667718"/>
                    </a:moveTo>
                    <a:lnTo>
                      <a:pt x="522407" y="227024"/>
                    </a:lnTo>
                    <a:lnTo>
                      <a:pt x="673396" y="667718"/>
                    </a:lnTo>
                    <a:lnTo>
                      <a:pt x="373330" y="667718"/>
                    </a:lnTo>
                    <a:close/>
                  </a:path>
                </a:pathLst>
              </a:custGeom>
              <a:solidFill>
                <a:srgbClr val="FFFFFF"/>
              </a:solidFill>
              <a:ln w="63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BE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7ADBC0-4C7D-1691-A994-9D146086B02D}"/>
              </a:ext>
            </a:extLst>
          </p:cNvPr>
          <p:cNvSpPr txBox="1"/>
          <p:nvPr/>
        </p:nvSpPr>
        <p:spPr>
          <a:xfrm>
            <a:off x="8413005" y="3067127"/>
            <a:ext cx="3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182, avenue Charles de Gaulle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92200 Neuilly-sur-Seine, France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Tel.: +33 (0)1 78 99 13 30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Email: association@worldliquidgas.org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A72BC-591D-AFCF-81AF-39C680D54CAA}"/>
              </a:ext>
            </a:extLst>
          </p:cNvPr>
          <p:cNvSpPr txBox="1"/>
          <p:nvPr/>
        </p:nvSpPr>
        <p:spPr>
          <a:xfrm>
            <a:off x="6669636" y="11006368"/>
            <a:ext cx="230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70A5979F-2104-DD63-7F85-F56AF35CDF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700" y="4207746"/>
            <a:ext cx="264867" cy="265176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114BFAD2-5654-FCEC-42BD-D82CEB14DB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453" y="4207746"/>
            <a:ext cx="265176" cy="265176"/>
          </a:xfrm>
          <a:prstGeom prst="rect">
            <a:avLst/>
          </a:prstGeom>
        </p:spPr>
      </p:pic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74C0B059-B1B0-55C4-1252-DF25A3D4EA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99" y="4207746"/>
            <a:ext cx="265176" cy="265176"/>
          </a:xfrm>
          <a:prstGeom prst="rect">
            <a:avLst/>
          </a:prstGeom>
        </p:spPr>
      </p:pic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id="{7D44E215-32AA-8F47-48F2-E72957D4F7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745" y="420774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4093"/>
      </p:ext>
    </p:extLst>
  </p:cSld>
  <p:clrMapOvr>
    <a:masterClrMapping/>
  </p:clrMapOvr>
</p:sld>
</file>

<file path=ppt/theme/theme1.xml><?xml version="1.0" encoding="utf-8"?>
<a:theme xmlns:a="http://schemas.openxmlformats.org/drawingml/2006/main" name="SRB - first colour theme">
  <a:themeElements>
    <a:clrScheme name="WLGA - colours2024">
      <a:dk1>
        <a:srgbClr val="000000"/>
      </a:dk1>
      <a:lt1>
        <a:srgbClr val="FFFFFF"/>
      </a:lt1>
      <a:dk2>
        <a:srgbClr val="053771"/>
      </a:dk2>
      <a:lt2>
        <a:srgbClr val="A8B7BF"/>
      </a:lt2>
      <a:accent1>
        <a:srgbClr val="053771"/>
      </a:accent1>
      <a:accent2>
        <a:srgbClr val="63E3FF"/>
      </a:accent2>
      <a:accent3>
        <a:srgbClr val="0B8DC3"/>
      </a:accent3>
      <a:accent4>
        <a:srgbClr val="FF763B"/>
      </a:accent4>
      <a:accent5>
        <a:srgbClr val="0D2A49"/>
      </a:accent5>
      <a:accent6>
        <a:srgbClr val="009F89"/>
      </a:accent6>
      <a:hlink>
        <a:srgbClr val="0B8DC3"/>
      </a:hlink>
      <a:folHlink>
        <a:srgbClr val="63E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G Day 2024 Social Media Toolkit (2)  -  Read-Only" id="{28E1A580-7457-8445-8DB2-C3CE6ACB9957}" vid="{E560D882-D91A-3D46-9AA2-2DB5A06C9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LPG Day 2024 Social Media Toolkit (2)</Template>
  <TotalTime>70</TotalTime>
  <Words>791</Words>
  <Application>Microsoft Macintosh PowerPoint</Application>
  <PresentationFormat>Widescreen</PresentationFormat>
  <Paragraphs>75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Montserrat</vt:lpstr>
      <vt:lpstr>Arial</vt:lpstr>
      <vt:lpstr>Times New Roman</vt:lpstr>
      <vt:lpstr>Calibri</vt:lpstr>
      <vt:lpstr>SRB - first colour theme</vt:lpstr>
      <vt:lpstr>Bitmap Image</vt:lpstr>
      <vt:lpstr>LPG Day 2024 Communication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Happy  LPG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LPG Day Social Media Toolkit</dc:title>
  <dc:creator>Camille Pieron</dc:creator>
  <cp:lastModifiedBy>Tamsin Rankin RM</cp:lastModifiedBy>
  <cp:revision>19</cp:revision>
  <cp:lastPrinted>2024-01-25T08:29:26Z</cp:lastPrinted>
  <dcterms:created xsi:type="dcterms:W3CDTF">2024-03-26T10:12:20Z</dcterms:created>
  <dcterms:modified xsi:type="dcterms:W3CDTF">2024-03-29T08:35:13Z</dcterms:modified>
</cp:coreProperties>
</file>